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1.svg"/><Relationship Id="rId1" Type="http://schemas.openxmlformats.org/officeDocument/2006/relationships/image" Target="../media/image13.png"/><Relationship Id="rId6" Type="http://schemas.openxmlformats.org/officeDocument/2006/relationships/image" Target="../media/image25.svg"/><Relationship Id="rId5" Type="http://schemas.openxmlformats.org/officeDocument/2006/relationships/image" Target="../media/image15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svg"/><Relationship Id="rId1" Type="http://schemas.openxmlformats.org/officeDocument/2006/relationships/image" Target="../media/image9.png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1C93D-EB52-4748-9042-47730BF0C0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E28424-91F9-4A7B-BD3B-44FB90A6935E}">
      <dgm:prSet/>
      <dgm:spPr/>
      <dgm:t>
        <a:bodyPr/>
        <a:lstStyle/>
        <a:p>
          <a:r>
            <a:rPr lang="tr-TR"/>
            <a:t>Çocuklar ve gençler internette doğru ve güvenilir bilgi kaynaklarına ulaşım konusunda bilgilendirildiği taktirde internet üzerinden yaptığı faydalı araştırmalar sayesinde kişisel gelişimlerine katkı sağlayıp pek çok bilgi edinebilirler.</a:t>
          </a:r>
          <a:endParaRPr lang="en-US"/>
        </a:p>
      </dgm:t>
    </dgm:pt>
    <dgm:pt modelId="{F9268CEB-A132-4840-8250-AFDBB2026187}" type="parTrans" cxnId="{A03EED91-14DD-4C6A-9324-CC818F4AB0BB}">
      <dgm:prSet/>
      <dgm:spPr/>
      <dgm:t>
        <a:bodyPr/>
        <a:lstStyle/>
        <a:p>
          <a:endParaRPr lang="en-US"/>
        </a:p>
      </dgm:t>
    </dgm:pt>
    <dgm:pt modelId="{B6A1EC6A-64AB-4DA5-B676-6E80E5B333E3}" type="sibTrans" cxnId="{A03EED91-14DD-4C6A-9324-CC818F4AB0BB}">
      <dgm:prSet/>
      <dgm:spPr/>
      <dgm:t>
        <a:bodyPr/>
        <a:lstStyle/>
        <a:p>
          <a:endParaRPr lang="en-US"/>
        </a:p>
      </dgm:t>
    </dgm:pt>
    <dgm:pt modelId="{7F821412-A2E5-4F4A-B528-3FD573458290}">
      <dgm:prSet/>
      <dgm:spPr/>
      <dgm:t>
        <a:bodyPr/>
        <a:lstStyle/>
        <a:p>
          <a:r>
            <a:rPr lang="tr-TR"/>
            <a:t>İnternet ve teknoloji, üretkenliğe de özendirmektedir</a:t>
          </a:r>
          <a:endParaRPr lang="en-US"/>
        </a:p>
      </dgm:t>
    </dgm:pt>
    <dgm:pt modelId="{2D3C4DA8-32CB-466E-903D-D68FDB217568}" type="parTrans" cxnId="{88812F62-8625-4248-B6D5-1B8242D4F5F0}">
      <dgm:prSet/>
      <dgm:spPr/>
      <dgm:t>
        <a:bodyPr/>
        <a:lstStyle/>
        <a:p>
          <a:endParaRPr lang="en-US"/>
        </a:p>
      </dgm:t>
    </dgm:pt>
    <dgm:pt modelId="{29BA0CD7-CC3D-4241-84F5-B98B613F99DE}" type="sibTrans" cxnId="{88812F62-8625-4248-B6D5-1B8242D4F5F0}">
      <dgm:prSet/>
      <dgm:spPr/>
      <dgm:t>
        <a:bodyPr/>
        <a:lstStyle/>
        <a:p>
          <a:endParaRPr lang="en-US"/>
        </a:p>
      </dgm:t>
    </dgm:pt>
    <dgm:pt modelId="{E5494D24-C1BE-4E29-8AC0-AF5470421CD3}">
      <dgm:prSet/>
      <dgm:spPr/>
      <dgm:t>
        <a:bodyPr/>
        <a:lstStyle/>
        <a:p>
          <a:r>
            <a:rPr lang="tr-TR"/>
            <a:t>Normal koşullarda ulaşılması zor olan bir insanla iletişim kurulabilmekte ve paylaşımda bulunma imkanı bulunmaktadır.</a:t>
          </a:r>
          <a:endParaRPr lang="en-US"/>
        </a:p>
      </dgm:t>
    </dgm:pt>
    <dgm:pt modelId="{F4F9BE8C-E237-44B5-8F30-9E75EA48607C}" type="parTrans" cxnId="{978E349A-EA65-4B52-BB6D-C6CA2E4EAF1E}">
      <dgm:prSet/>
      <dgm:spPr/>
      <dgm:t>
        <a:bodyPr/>
        <a:lstStyle/>
        <a:p>
          <a:endParaRPr lang="en-US"/>
        </a:p>
      </dgm:t>
    </dgm:pt>
    <dgm:pt modelId="{8E0A4DDA-D2BE-4A61-95B6-968C86622F2D}" type="sibTrans" cxnId="{978E349A-EA65-4B52-BB6D-C6CA2E4EAF1E}">
      <dgm:prSet/>
      <dgm:spPr/>
      <dgm:t>
        <a:bodyPr/>
        <a:lstStyle/>
        <a:p>
          <a:endParaRPr lang="en-US"/>
        </a:p>
      </dgm:t>
    </dgm:pt>
    <dgm:pt modelId="{BCA5E400-FF13-4DE3-86A0-0EB70DD7F74B}">
      <dgm:prSet/>
      <dgm:spPr/>
      <dgm:t>
        <a:bodyPr/>
        <a:lstStyle/>
        <a:p>
          <a:r>
            <a:rPr lang="tr-TR"/>
            <a:t>İnternet sesli ve görüntülü olarak dünyanın bir ucundan diğer ucuna erişim sağlayabilme imkanı sunar.</a:t>
          </a:r>
          <a:endParaRPr lang="en-US"/>
        </a:p>
      </dgm:t>
    </dgm:pt>
    <dgm:pt modelId="{B65E72A9-5049-474D-8577-69A78AE30337}" type="parTrans" cxnId="{FFBA67F0-5199-4EEB-9F35-8E595B07ECB3}">
      <dgm:prSet/>
      <dgm:spPr/>
      <dgm:t>
        <a:bodyPr/>
        <a:lstStyle/>
        <a:p>
          <a:endParaRPr lang="en-US"/>
        </a:p>
      </dgm:t>
    </dgm:pt>
    <dgm:pt modelId="{CF1BBD65-7B63-413A-B1FF-E3F46D893256}" type="sibTrans" cxnId="{FFBA67F0-5199-4EEB-9F35-8E595B07ECB3}">
      <dgm:prSet/>
      <dgm:spPr/>
      <dgm:t>
        <a:bodyPr/>
        <a:lstStyle/>
        <a:p>
          <a:endParaRPr lang="en-US"/>
        </a:p>
      </dgm:t>
    </dgm:pt>
    <dgm:pt modelId="{50C2DB54-A7F0-424E-8FFD-60FD3AFAB1A9}" type="pres">
      <dgm:prSet presAssocID="{5ED1C93D-EB52-4748-9042-47730BF0C0B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0AB323-CE56-45BF-9601-11B0751ABAC0}" type="pres">
      <dgm:prSet presAssocID="{88E28424-91F9-4A7B-BD3B-44FB90A6935E}" presName="compNode" presStyleCnt="0"/>
      <dgm:spPr/>
    </dgm:pt>
    <dgm:pt modelId="{B3B80B8E-9F56-406B-84FE-C0A5284FB76E}" type="pres">
      <dgm:prSet presAssocID="{88E28424-91F9-4A7B-BD3B-44FB90A6935E}" presName="bgRect" presStyleLbl="bgShp" presStyleIdx="0" presStyleCnt="4"/>
      <dgm:spPr/>
    </dgm:pt>
    <dgm:pt modelId="{7B43AB5C-AD85-4CB6-9C06-17EABF6AA76B}" type="pres">
      <dgm:prSet presAssocID="{88E28424-91F9-4A7B-BD3B-44FB90A6935E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E3888293-9135-49FE-956D-17D89552F2F0}" type="pres">
      <dgm:prSet presAssocID="{88E28424-91F9-4A7B-BD3B-44FB90A6935E}" presName="spaceRect" presStyleCnt="0"/>
      <dgm:spPr/>
    </dgm:pt>
    <dgm:pt modelId="{E5F2392D-54D9-40C8-A9F4-855DA5E5269B}" type="pres">
      <dgm:prSet presAssocID="{88E28424-91F9-4A7B-BD3B-44FB90A6935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B6D1391-581C-40AD-AF4B-10C44F644F8F}" type="pres">
      <dgm:prSet presAssocID="{B6A1EC6A-64AB-4DA5-B676-6E80E5B333E3}" presName="sibTrans" presStyleCnt="0"/>
      <dgm:spPr/>
    </dgm:pt>
    <dgm:pt modelId="{918A825E-22B9-4951-9213-58652E224EE9}" type="pres">
      <dgm:prSet presAssocID="{7F821412-A2E5-4F4A-B528-3FD573458290}" presName="compNode" presStyleCnt="0"/>
      <dgm:spPr/>
    </dgm:pt>
    <dgm:pt modelId="{EC662211-11DE-4D0A-8A27-EC3CAB5CDE49}" type="pres">
      <dgm:prSet presAssocID="{7F821412-A2E5-4F4A-B528-3FD573458290}" presName="bgRect" presStyleLbl="bgShp" presStyleIdx="1" presStyleCnt="4"/>
      <dgm:spPr/>
    </dgm:pt>
    <dgm:pt modelId="{3AF6757B-DBB9-4753-8935-AE3448FD6C10}" type="pres">
      <dgm:prSet presAssocID="{7F821412-A2E5-4F4A-B528-3FD573458290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A4E5BA0-02DC-4034-9F76-8B15F60CC426}" type="pres">
      <dgm:prSet presAssocID="{7F821412-A2E5-4F4A-B528-3FD573458290}" presName="spaceRect" presStyleCnt="0"/>
      <dgm:spPr/>
    </dgm:pt>
    <dgm:pt modelId="{8BA77E60-6CDB-438F-AFCA-A0C991ED9360}" type="pres">
      <dgm:prSet presAssocID="{7F821412-A2E5-4F4A-B528-3FD57345829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D9080F7-CC30-42A7-841F-2F6B0D02F852}" type="pres">
      <dgm:prSet presAssocID="{29BA0CD7-CC3D-4241-84F5-B98B613F99DE}" presName="sibTrans" presStyleCnt="0"/>
      <dgm:spPr/>
    </dgm:pt>
    <dgm:pt modelId="{12962B19-14C6-436C-94B0-EF26C379327A}" type="pres">
      <dgm:prSet presAssocID="{E5494D24-C1BE-4E29-8AC0-AF5470421CD3}" presName="compNode" presStyleCnt="0"/>
      <dgm:spPr/>
    </dgm:pt>
    <dgm:pt modelId="{E53049AA-D274-45B5-9B59-18B8F83FA1E9}" type="pres">
      <dgm:prSet presAssocID="{E5494D24-C1BE-4E29-8AC0-AF5470421CD3}" presName="bgRect" presStyleLbl="bgShp" presStyleIdx="2" presStyleCnt="4"/>
      <dgm:spPr/>
    </dgm:pt>
    <dgm:pt modelId="{A9A4B9E6-5EFE-44D1-8914-17D46E8A288F}" type="pres">
      <dgm:prSet presAssocID="{E5494D24-C1BE-4E29-8AC0-AF5470421CD3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CA7D18C-A6E7-42CC-B36F-73F7CF4AA60D}" type="pres">
      <dgm:prSet presAssocID="{E5494D24-C1BE-4E29-8AC0-AF5470421CD3}" presName="spaceRect" presStyleCnt="0"/>
      <dgm:spPr/>
    </dgm:pt>
    <dgm:pt modelId="{3BE0EEE7-5B04-4BFD-93CF-97FEB5A36358}" type="pres">
      <dgm:prSet presAssocID="{E5494D24-C1BE-4E29-8AC0-AF5470421CD3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F0AA904C-CFF8-423B-8EE1-4F7A9B4228C2}" type="pres">
      <dgm:prSet presAssocID="{8E0A4DDA-D2BE-4A61-95B6-968C86622F2D}" presName="sibTrans" presStyleCnt="0"/>
      <dgm:spPr/>
    </dgm:pt>
    <dgm:pt modelId="{D0556225-C6CA-4B81-A327-C3668D23D176}" type="pres">
      <dgm:prSet presAssocID="{BCA5E400-FF13-4DE3-86A0-0EB70DD7F74B}" presName="compNode" presStyleCnt="0"/>
      <dgm:spPr/>
    </dgm:pt>
    <dgm:pt modelId="{29265C52-9B99-44AF-A208-B16758F7A7A3}" type="pres">
      <dgm:prSet presAssocID="{BCA5E400-FF13-4DE3-86A0-0EB70DD7F74B}" presName="bgRect" presStyleLbl="bgShp" presStyleIdx="3" presStyleCnt="4"/>
      <dgm:spPr/>
    </dgm:pt>
    <dgm:pt modelId="{6AB16F9A-7342-4F41-A477-ECB34288EE9B}" type="pres">
      <dgm:prSet presAssocID="{BCA5E400-FF13-4DE3-86A0-0EB70DD7F74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275C8075-5A09-4F7A-8B60-3ED9BE8C058C}" type="pres">
      <dgm:prSet presAssocID="{BCA5E400-FF13-4DE3-86A0-0EB70DD7F74B}" presName="spaceRect" presStyleCnt="0"/>
      <dgm:spPr/>
    </dgm:pt>
    <dgm:pt modelId="{192CCB91-C908-404D-8F37-5BC556E6AB37}" type="pres">
      <dgm:prSet presAssocID="{BCA5E400-FF13-4DE3-86A0-0EB70DD7F74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1BF0CFB-EC6A-4D99-88FC-EFC19533AF1E}" type="presOf" srcId="{BCA5E400-FF13-4DE3-86A0-0EB70DD7F74B}" destId="{192CCB91-C908-404D-8F37-5BC556E6AB37}" srcOrd="0" destOrd="0" presId="urn:microsoft.com/office/officeart/2018/2/layout/IconVerticalSolidList"/>
    <dgm:cxn modelId="{923F20AA-8AC4-4A47-80CF-37A0EB871CE7}" type="presOf" srcId="{E5494D24-C1BE-4E29-8AC0-AF5470421CD3}" destId="{3BE0EEE7-5B04-4BFD-93CF-97FEB5A36358}" srcOrd="0" destOrd="0" presId="urn:microsoft.com/office/officeart/2018/2/layout/IconVerticalSolidList"/>
    <dgm:cxn modelId="{978E349A-EA65-4B52-BB6D-C6CA2E4EAF1E}" srcId="{5ED1C93D-EB52-4748-9042-47730BF0C0BA}" destId="{E5494D24-C1BE-4E29-8AC0-AF5470421CD3}" srcOrd="2" destOrd="0" parTransId="{F4F9BE8C-E237-44B5-8F30-9E75EA48607C}" sibTransId="{8E0A4DDA-D2BE-4A61-95B6-968C86622F2D}"/>
    <dgm:cxn modelId="{A03EED91-14DD-4C6A-9324-CC818F4AB0BB}" srcId="{5ED1C93D-EB52-4748-9042-47730BF0C0BA}" destId="{88E28424-91F9-4A7B-BD3B-44FB90A6935E}" srcOrd="0" destOrd="0" parTransId="{F9268CEB-A132-4840-8250-AFDBB2026187}" sibTransId="{B6A1EC6A-64AB-4DA5-B676-6E80E5B333E3}"/>
    <dgm:cxn modelId="{D4B3494D-FDE5-4A65-876A-D04FE149D9B8}" type="presOf" srcId="{5ED1C93D-EB52-4748-9042-47730BF0C0BA}" destId="{50C2DB54-A7F0-424E-8FFD-60FD3AFAB1A9}" srcOrd="0" destOrd="0" presId="urn:microsoft.com/office/officeart/2018/2/layout/IconVerticalSolidList"/>
    <dgm:cxn modelId="{FFBA67F0-5199-4EEB-9F35-8E595B07ECB3}" srcId="{5ED1C93D-EB52-4748-9042-47730BF0C0BA}" destId="{BCA5E400-FF13-4DE3-86A0-0EB70DD7F74B}" srcOrd="3" destOrd="0" parTransId="{B65E72A9-5049-474D-8577-69A78AE30337}" sibTransId="{CF1BBD65-7B63-413A-B1FF-E3F46D893256}"/>
    <dgm:cxn modelId="{28F89831-F75B-4800-99A9-1B7A3F121526}" type="presOf" srcId="{88E28424-91F9-4A7B-BD3B-44FB90A6935E}" destId="{E5F2392D-54D9-40C8-A9F4-855DA5E5269B}" srcOrd="0" destOrd="0" presId="urn:microsoft.com/office/officeart/2018/2/layout/IconVerticalSolidList"/>
    <dgm:cxn modelId="{E296134B-B29B-4D97-890A-A96EC561E6F1}" type="presOf" srcId="{7F821412-A2E5-4F4A-B528-3FD573458290}" destId="{8BA77E60-6CDB-438F-AFCA-A0C991ED9360}" srcOrd="0" destOrd="0" presId="urn:microsoft.com/office/officeart/2018/2/layout/IconVerticalSolidList"/>
    <dgm:cxn modelId="{88812F62-8625-4248-B6D5-1B8242D4F5F0}" srcId="{5ED1C93D-EB52-4748-9042-47730BF0C0BA}" destId="{7F821412-A2E5-4F4A-B528-3FD573458290}" srcOrd="1" destOrd="0" parTransId="{2D3C4DA8-32CB-466E-903D-D68FDB217568}" sibTransId="{29BA0CD7-CC3D-4241-84F5-B98B613F99DE}"/>
    <dgm:cxn modelId="{32482D22-02C7-4EFE-B1CB-B65379217E48}" type="presParOf" srcId="{50C2DB54-A7F0-424E-8FFD-60FD3AFAB1A9}" destId="{F20AB323-CE56-45BF-9601-11B0751ABAC0}" srcOrd="0" destOrd="0" presId="urn:microsoft.com/office/officeart/2018/2/layout/IconVerticalSolidList"/>
    <dgm:cxn modelId="{779467E1-F4E3-4B82-AF87-AC6A0985AC19}" type="presParOf" srcId="{F20AB323-CE56-45BF-9601-11B0751ABAC0}" destId="{B3B80B8E-9F56-406B-84FE-C0A5284FB76E}" srcOrd="0" destOrd="0" presId="urn:microsoft.com/office/officeart/2018/2/layout/IconVerticalSolidList"/>
    <dgm:cxn modelId="{8E4322C1-7ED1-462A-99A9-BAA4831C32D2}" type="presParOf" srcId="{F20AB323-CE56-45BF-9601-11B0751ABAC0}" destId="{7B43AB5C-AD85-4CB6-9C06-17EABF6AA76B}" srcOrd="1" destOrd="0" presId="urn:microsoft.com/office/officeart/2018/2/layout/IconVerticalSolidList"/>
    <dgm:cxn modelId="{3F92A5C2-BB1C-4290-A65B-E7CB5842FF8F}" type="presParOf" srcId="{F20AB323-CE56-45BF-9601-11B0751ABAC0}" destId="{E3888293-9135-49FE-956D-17D89552F2F0}" srcOrd="2" destOrd="0" presId="urn:microsoft.com/office/officeart/2018/2/layout/IconVerticalSolidList"/>
    <dgm:cxn modelId="{7CB9A62A-66E8-4F67-B649-33385BCF7573}" type="presParOf" srcId="{F20AB323-CE56-45BF-9601-11B0751ABAC0}" destId="{E5F2392D-54D9-40C8-A9F4-855DA5E5269B}" srcOrd="3" destOrd="0" presId="urn:microsoft.com/office/officeart/2018/2/layout/IconVerticalSolidList"/>
    <dgm:cxn modelId="{7CF0AE06-625C-4A6A-B9FF-1571A60EE93E}" type="presParOf" srcId="{50C2DB54-A7F0-424E-8FFD-60FD3AFAB1A9}" destId="{9B6D1391-581C-40AD-AF4B-10C44F644F8F}" srcOrd="1" destOrd="0" presId="urn:microsoft.com/office/officeart/2018/2/layout/IconVerticalSolidList"/>
    <dgm:cxn modelId="{09C66769-5DD5-4CBD-9CDD-877DB6231577}" type="presParOf" srcId="{50C2DB54-A7F0-424E-8FFD-60FD3AFAB1A9}" destId="{918A825E-22B9-4951-9213-58652E224EE9}" srcOrd="2" destOrd="0" presId="urn:microsoft.com/office/officeart/2018/2/layout/IconVerticalSolidList"/>
    <dgm:cxn modelId="{BD3B4601-7CB5-4FF9-BE92-A7B6E22BF170}" type="presParOf" srcId="{918A825E-22B9-4951-9213-58652E224EE9}" destId="{EC662211-11DE-4D0A-8A27-EC3CAB5CDE49}" srcOrd="0" destOrd="0" presId="urn:microsoft.com/office/officeart/2018/2/layout/IconVerticalSolidList"/>
    <dgm:cxn modelId="{D7C9AC63-9DB2-4C78-8EED-B39C94088079}" type="presParOf" srcId="{918A825E-22B9-4951-9213-58652E224EE9}" destId="{3AF6757B-DBB9-4753-8935-AE3448FD6C10}" srcOrd="1" destOrd="0" presId="urn:microsoft.com/office/officeart/2018/2/layout/IconVerticalSolidList"/>
    <dgm:cxn modelId="{A40E8E2A-5E35-4D45-8D53-261CCF1728FD}" type="presParOf" srcId="{918A825E-22B9-4951-9213-58652E224EE9}" destId="{DA4E5BA0-02DC-4034-9F76-8B15F60CC426}" srcOrd="2" destOrd="0" presId="urn:microsoft.com/office/officeart/2018/2/layout/IconVerticalSolidList"/>
    <dgm:cxn modelId="{393691DC-EC4B-42E4-95DA-305C8FF277BF}" type="presParOf" srcId="{918A825E-22B9-4951-9213-58652E224EE9}" destId="{8BA77E60-6CDB-438F-AFCA-A0C991ED9360}" srcOrd="3" destOrd="0" presId="urn:microsoft.com/office/officeart/2018/2/layout/IconVerticalSolidList"/>
    <dgm:cxn modelId="{CFAC5BE5-3CFF-4A29-B689-895B5A6E9F7D}" type="presParOf" srcId="{50C2DB54-A7F0-424E-8FFD-60FD3AFAB1A9}" destId="{FD9080F7-CC30-42A7-841F-2F6B0D02F852}" srcOrd="3" destOrd="0" presId="urn:microsoft.com/office/officeart/2018/2/layout/IconVerticalSolidList"/>
    <dgm:cxn modelId="{85880253-D6E8-406E-81E5-224006C7EA61}" type="presParOf" srcId="{50C2DB54-A7F0-424E-8FFD-60FD3AFAB1A9}" destId="{12962B19-14C6-436C-94B0-EF26C379327A}" srcOrd="4" destOrd="0" presId="urn:microsoft.com/office/officeart/2018/2/layout/IconVerticalSolidList"/>
    <dgm:cxn modelId="{555AC601-0B29-46A0-BDB5-04F0D2AA9B03}" type="presParOf" srcId="{12962B19-14C6-436C-94B0-EF26C379327A}" destId="{E53049AA-D274-45B5-9B59-18B8F83FA1E9}" srcOrd="0" destOrd="0" presId="urn:microsoft.com/office/officeart/2018/2/layout/IconVerticalSolidList"/>
    <dgm:cxn modelId="{7858CCD0-45FD-437C-A1FB-A0650A04AF6C}" type="presParOf" srcId="{12962B19-14C6-436C-94B0-EF26C379327A}" destId="{A9A4B9E6-5EFE-44D1-8914-17D46E8A288F}" srcOrd="1" destOrd="0" presId="urn:microsoft.com/office/officeart/2018/2/layout/IconVerticalSolidList"/>
    <dgm:cxn modelId="{0F642453-CDFA-4B51-B118-A17D8A9206DE}" type="presParOf" srcId="{12962B19-14C6-436C-94B0-EF26C379327A}" destId="{1CA7D18C-A6E7-42CC-B36F-73F7CF4AA60D}" srcOrd="2" destOrd="0" presId="urn:microsoft.com/office/officeart/2018/2/layout/IconVerticalSolidList"/>
    <dgm:cxn modelId="{2920EE6F-DF4D-4D9B-9F67-0B79F355AE5C}" type="presParOf" srcId="{12962B19-14C6-436C-94B0-EF26C379327A}" destId="{3BE0EEE7-5B04-4BFD-93CF-97FEB5A36358}" srcOrd="3" destOrd="0" presId="urn:microsoft.com/office/officeart/2018/2/layout/IconVerticalSolidList"/>
    <dgm:cxn modelId="{82DAB51E-A51B-4AC6-A500-AD6B39C74617}" type="presParOf" srcId="{50C2DB54-A7F0-424E-8FFD-60FD3AFAB1A9}" destId="{F0AA904C-CFF8-423B-8EE1-4F7A9B4228C2}" srcOrd="5" destOrd="0" presId="urn:microsoft.com/office/officeart/2018/2/layout/IconVerticalSolidList"/>
    <dgm:cxn modelId="{580FC970-0B7D-4F90-B151-1AA6A1ED2E69}" type="presParOf" srcId="{50C2DB54-A7F0-424E-8FFD-60FD3AFAB1A9}" destId="{D0556225-C6CA-4B81-A327-C3668D23D176}" srcOrd="6" destOrd="0" presId="urn:microsoft.com/office/officeart/2018/2/layout/IconVerticalSolidList"/>
    <dgm:cxn modelId="{DE4882BF-FBB2-4820-AA54-ED5E7774AF5D}" type="presParOf" srcId="{D0556225-C6CA-4B81-A327-C3668D23D176}" destId="{29265C52-9B99-44AF-A208-B16758F7A7A3}" srcOrd="0" destOrd="0" presId="urn:microsoft.com/office/officeart/2018/2/layout/IconVerticalSolidList"/>
    <dgm:cxn modelId="{AB5C7C2F-87F0-4389-BDD7-045F45054060}" type="presParOf" srcId="{D0556225-C6CA-4B81-A327-C3668D23D176}" destId="{6AB16F9A-7342-4F41-A477-ECB34288EE9B}" srcOrd="1" destOrd="0" presId="urn:microsoft.com/office/officeart/2018/2/layout/IconVerticalSolidList"/>
    <dgm:cxn modelId="{A23648CB-882D-4683-AC07-6BCF4DE95BE1}" type="presParOf" srcId="{D0556225-C6CA-4B81-A327-C3668D23D176}" destId="{275C8075-5A09-4F7A-8B60-3ED9BE8C058C}" srcOrd="2" destOrd="0" presId="urn:microsoft.com/office/officeart/2018/2/layout/IconVerticalSolidList"/>
    <dgm:cxn modelId="{DA341788-A9CD-40A3-849E-6ABE4213966C}" type="presParOf" srcId="{D0556225-C6CA-4B81-A327-C3668D23D176}" destId="{192CCB91-C908-404D-8F37-5BC556E6AB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FA109-D23B-46CF-B107-6BC5C2F159A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C04A57-9050-4903-8F8E-D3437A384552}">
      <dgm:prSet/>
      <dgm:spPr/>
      <dgm:t>
        <a:bodyPr/>
        <a:lstStyle/>
        <a:p>
          <a:r>
            <a:rPr lang="tr-TR"/>
            <a:t>Fikren hazır olmadıkları bazı içeriklere maruz kalabilirler.</a:t>
          </a:r>
          <a:endParaRPr lang="en-US"/>
        </a:p>
      </dgm:t>
    </dgm:pt>
    <dgm:pt modelId="{9DB3CA9C-6D94-4CFE-B64A-6CD95776D6E7}" type="parTrans" cxnId="{7FC2E290-A4AB-43E1-95F1-5962726BDD81}">
      <dgm:prSet/>
      <dgm:spPr/>
      <dgm:t>
        <a:bodyPr/>
        <a:lstStyle/>
        <a:p>
          <a:endParaRPr lang="en-US"/>
        </a:p>
      </dgm:t>
    </dgm:pt>
    <dgm:pt modelId="{35498829-5F8D-4354-AF85-36F3F9D42165}" type="sibTrans" cxnId="{7FC2E290-A4AB-43E1-95F1-5962726BDD81}">
      <dgm:prSet/>
      <dgm:spPr/>
      <dgm:t>
        <a:bodyPr/>
        <a:lstStyle/>
        <a:p>
          <a:endParaRPr lang="en-US"/>
        </a:p>
      </dgm:t>
    </dgm:pt>
    <dgm:pt modelId="{8EB2B869-BCD9-4283-A740-C23E863DE080}">
      <dgm:prSet/>
      <dgm:spPr/>
      <dgm:t>
        <a:bodyPr/>
        <a:lstStyle/>
        <a:p>
          <a:r>
            <a:rPr lang="tr-TR"/>
            <a:t>İnternet ortamında denetimsiz bırakılan çocukların, aşırı şiddet içeren resim, görüntü, video vb. içeriklere erişme ihtimalleri oldukça yüksektir.</a:t>
          </a:r>
          <a:endParaRPr lang="en-US"/>
        </a:p>
      </dgm:t>
    </dgm:pt>
    <dgm:pt modelId="{67878A90-579A-4E81-B75C-79A33C582FB8}" type="parTrans" cxnId="{C2F33A60-2ED3-419F-89DC-6696A111FE3B}">
      <dgm:prSet/>
      <dgm:spPr/>
      <dgm:t>
        <a:bodyPr/>
        <a:lstStyle/>
        <a:p>
          <a:endParaRPr lang="en-US"/>
        </a:p>
      </dgm:t>
    </dgm:pt>
    <dgm:pt modelId="{F4DFE090-8964-4A7D-9E80-48B6FC309C86}" type="sibTrans" cxnId="{C2F33A60-2ED3-419F-89DC-6696A111FE3B}">
      <dgm:prSet/>
      <dgm:spPr/>
      <dgm:t>
        <a:bodyPr/>
        <a:lstStyle/>
        <a:p>
          <a:endParaRPr lang="en-US"/>
        </a:p>
      </dgm:t>
    </dgm:pt>
    <dgm:pt modelId="{107AB924-B401-430D-BD5C-80E24968D669}">
      <dgm:prSet/>
      <dgm:spPr/>
      <dgm:t>
        <a:bodyPr/>
        <a:lstStyle/>
        <a:p>
          <a:r>
            <a:rPr lang="tr-TR"/>
            <a:t>Çocukların internet ortamında oynadıkları sohbet etme imkanı sunan oyunlar veya sosyal paylaşım siteleri, yanlış arkadaşlıklar geliştirilmesine, kötü niyetli kişiler tarafından kandırılma, dolandırılma gibi telafisi güç durumlara sebep olabilir</a:t>
          </a:r>
          <a:endParaRPr lang="en-US"/>
        </a:p>
      </dgm:t>
    </dgm:pt>
    <dgm:pt modelId="{639508F0-9650-446B-BE49-5721838913D2}" type="parTrans" cxnId="{D706949C-8783-4D1A-AE4D-89F4AAAF63EA}">
      <dgm:prSet/>
      <dgm:spPr/>
      <dgm:t>
        <a:bodyPr/>
        <a:lstStyle/>
        <a:p>
          <a:endParaRPr lang="en-US"/>
        </a:p>
      </dgm:t>
    </dgm:pt>
    <dgm:pt modelId="{B7DA3E3D-3DFC-491C-A00F-7E3BE9988EBA}" type="sibTrans" cxnId="{D706949C-8783-4D1A-AE4D-89F4AAAF63EA}">
      <dgm:prSet/>
      <dgm:spPr/>
      <dgm:t>
        <a:bodyPr/>
        <a:lstStyle/>
        <a:p>
          <a:endParaRPr lang="en-US"/>
        </a:p>
      </dgm:t>
    </dgm:pt>
    <dgm:pt modelId="{9A2447C2-B36E-4AF2-9580-9F7A4992C946}">
      <dgm:prSet/>
      <dgm:spPr/>
      <dgm:t>
        <a:bodyPr/>
        <a:lstStyle/>
        <a:p>
          <a:r>
            <a:rPr lang="tr-TR"/>
            <a:t>Çocuklar ya da gençler ebeveynlerinin kredi kartları ile haber vermeden alışveriş yapabilirler.</a:t>
          </a:r>
          <a:endParaRPr lang="en-US"/>
        </a:p>
      </dgm:t>
    </dgm:pt>
    <dgm:pt modelId="{563D5276-B451-4D7C-A418-F19FBF50C3F2}" type="parTrans" cxnId="{0B64EE63-9330-4E02-81C1-E1BFA215B516}">
      <dgm:prSet/>
      <dgm:spPr/>
      <dgm:t>
        <a:bodyPr/>
        <a:lstStyle/>
        <a:p>
          <a:endParaRPr lang="en-US"/>
        </a:p>
      </dgm:t>
    </dgm:pt>
    <dgm:pt modelId="{D71BBF5C-46EE-40DC-9F7D-EB90910187E9}" type="sibTrans" cxnId="{0B64EE63-9330-4E02-81C1-E1BFA215B516}">
      <dgm:prSet/>
      <dgm:spPr/>
      <dgm:t>
        <a:bodyPr/>
        <a:lstStyle/>
        <a:p>
          <a:endParaRPr lang="en-US"/>
        </a:p>
      </dgm:t>
    </dgm:pt>
    <dgm:pt modelId="{DD2A5D0E-5AA3-D54F-9EB6-DB9866CE3F84}" type="pres">
      <dgm:prSet presAssocID="{CE6FA109-D23B-46CF-B107-6BC5C2F159A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C50277-518C-7742-9414-C24416A8B370}" type="pres">
      <dgm:prSet presAssocID="{CE6FA109-D23B-46CF-B107-6BC5C2F159AD}" presName="dummyMaxCanvas" presStyleCnt="0">
        <dgm:presLayoutVars/>
      </dgm:prSet>
      <dgm:spPr/>
    </dgm:pt>
    <dgm:pt modelId="{4B8EE5AA-79C0-A746-A7D7-24A57DBA2123}" type="pres">
      <dgm:prSet presAssocID="{CE6FA109-D23B-46CF-B107-6BC5C2F159A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B13EE6-5260-DF4D-9364-7DD5A6EC18FD}" type="pres">
      <dgm:prSet presAssocID="{CE6FA109-D23B-46CF-B107-6BC5C2F159A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41CEC8-BD62-E94E-B31B-6276820D625A}" type="pres">
      <dgm:prSet presAssocID="{CE6FA109-D23B-46CF-B107-6BC5C2F159A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C5054F-1382-4D46-9825-3BA03B2E58DB}" type="pres">
      <dgm:prSet presAssocID="{CE6FA109-D23B-46CF-B107-6BC5C2F159A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141D95-B383-0040-B6B7-4572EE0AB336}" type="pres">
      <dgm:prSet presAssocID="{CE6FA109-D23B-46CF-B107-6BC5C2F159A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99434A-4130-FD43-813B-FAB999E92228}" type="pres">
      <dgm:prSet presAssocID="{CE6FA109-D23B-46CF-B107-6BC5C2F159A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62B7A8-39BB-AB45-97E4-71D0132CF095}" type="pres">
      <dgm:prSet presAssocID="{CE6FA109-D23B-46CF-B107-6BC5C2F159A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68615E-B9A0-0A4A-8C02-76CA00CAE940}" type="pres">
      <dgm:prSet presAssocID="{CE6FA109-D23B-46CF-B107-6BC5C2F159A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2161D5-8F0A-4844-8E25-3511E6F94CE1}" type="pres">
      <dgm:prSet presAssocID="{CE6FA109-D23B-46CF-B107-6BC5C2F159A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D98AF3-8836-054B-AA06-D3D64068C755}" type="pres">
      <dgm:prSet presAssocID="{CE6FA109-D23B-46CF-B107-6BC5C2F159A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9CC777-3D0F-7E49-8D25-BCC76037BDFC}" type="pres">
      <dgm:prSet presAssocID="{CE6FA109-D23B-46CF-B107-6BC5C2F159A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B581AB-0FD0-4949-B2F4-30C68C9339C4}" type="presOf" srcId="{8EB2B869-BCD9-4283-A740-C23E863DE080}" destId="{A5B13EE6-5260-DF4D-9364-7DD5A6EC18FD}" srcOrd="0" destOrd="0" presId="urn:microsoft.com/office/officeart/2005/8/layout/vProcess5"/>
    <dgm:cxn modelId="{792D9883-11BF-1149-950B-8DA67D79A4E6}" type="presOf" srcId="{F4DFE090-8964-4A7D-9E80-48B6FC309C86}" destId="{0799434A-4130-FD43-813B-FAB999E92228}" srcOrd="0" destOrd="0" presId="urn:microsoft.com/office/officeart/2005/8/layout/vProcess5"/>
    <dgm:cxn modelId="{6D8EB506-0824-A942-BDC3-F53EB1BB6E94}" type="presOf" srcId="{CE6FA109-D23B-46CF-B107-6BC5C2F159AD}" destId="{DD2A5D0E-5AA3-D54F-9EB6-DB9866CE3F84}" srcOrd="0" destOrd="0" presId="urn:microsoft.com/office/officeart/2005/8/layout/vProcess5"/>
    <dgm:cxn modelId="{2527D700-2DC7-6A44-9E08-EDAD33E97DB7}" type="presOf" srcId="{F7C04A57-9050-4903-8F8E-D3437A384552}" destId="{9968615E-B9A0-0A4A-8C02-76CA00CAE940}" srcOrd="1" destOrd="0" presId="urn:microsoft.com/office/officeart/2005/8/layout/vProcess5"/>
    <dgm:cxn modelId="{2F0ACD40-9D7C-6842-BB4F-810E9D0FC8FD}" type="presOf" srcId="{107AB924-B401-430D-BD5C-80E24968D669}" destId="{5B41CEC8-BD62-E94E-B31B-6276820D625A}" srcOrd="0" destOrd="0" presId="urn:microsoft.com/office/officeart/2005/8/layout/vProcess5"/>
    <dgm:cxn modelId="{177EBC33-B7AE-E944-AACF-037830C54C92}" type="presOf" srcId="{F7C04A57-9050-4903-8F8E-D3437A384552}" destId="{4B8EE5AA-79C0-A746-A7D7-24A57DBA2123}" srcOrd="0" destOrd="0" presId="urn:microsoft.com/office/officeart/2005/8/layout/vProcess5"/>
    <dgm:cxn modelId="{AE10B644-8D5F-EA4F-87E0-DF74B57D5B5A}" type="presOf" srcId="{9A2447C2-B36E-4AF2-9580-9F7A4992C946}" destId="{12C5054F-1382-4D46-9825-3BA03B2E58DB}" srcOrd="0" destOrd="0" presId="urn:microsoft.com/office/officeart/2005/8/layout/vProcess5"/>
    <dgm:cxn modelId="{5E79A2A1-9810-754E-BE06-C61D132B162A}" type="presOf" srcId="{35498829-5F8D-4354-AF85-36F3F9D42165}" destId="{E4141D95-B383-0040-B6B7-4572EE0AB336}" srcOrd="0" destOrd="0" presId="urn:microsoft.com/office/officeart/2005/8/layout/vProcess5"/>
    <dgm:cxn modelId="{98D32B6F-FA39-6044-8444-A493646B1D91}" type="presOf" srcId="{8EB2B869-BCD9-4283-A740-C23E863DE080}" destId="{2F2161D5-8F0A-4844-8E25-3511E6F94CE1}" srcOrd="1" destOrd="0" presId="urn:microsoft.com/office/officeart/2005/8/layout/vProcess5"/>
    <dgm:cxn modelId="{1D138BDA-5289-3D49-B093-BA2FE15CD6FC}" type="presOf" srcId="{9A2447C2-B36E-4AF2-9580-9F7A4992C946}" destId="{AA9CC777-3D0F-7E49-8D25-BCC76037BDFC}" srcOrd="1" destOrd="0" presId="urn:microsoft.com/office/officeart/2005/8/layout/vProcess5"/>
    <dgm:cxn modelId="{D706949C-8783-4D1A-AE4D-89F4AAAF63EA}" srcId="{CE6FA109-D23B-46CF-B107-6BC5C2F159AD}" destId="{107AB924-B401-430D-BD5C-80E24968D669}" srcOrd="2" destOrd="0" parTransId="{639508F0-9650-446B-BE49-5721838913D2}" sibTransId="{B7DA3E3D-3DFC-491C-A00F-7E3BE9988EBA}"/>
    <dgm:cxn modelId="{C2F33A60-2ED3-419F-89DC-6696A111FE3B}" srcId="{CE6FA109-D23B-46CF-B107-6BC5C2F159AD}" destId="{8EB2B869-BCD9-4283-A740-C23E863DE080}" srcOrd="1" destOrd="0" parTransId="{67878A90-579A-4E81-B75C-79A33C582FB8}" sibTransId="{F4DFE090-8964-4A7D-9E80-48B6FC309C86}"/>
    <dgm:cxn modelId="{6B31585D-D5D0-B546-9C13-6E0F0ED50493}" type="presOf" srcId="{B7DA3E3D-3DFC-491C-A00F-7E3BE9988EBA}" destId="{EC62B7A8-39BB-AB45-97E4-71D0132CF095}" srcOrd="0" destOrd="0" presId="urn:microsoft.com/office/officeart/2005/8/layout/vProcess5"/>
    <dgm:cxn modelId="{0D67DF76-B006-144B-B693-C92DCE9DC074}" type="presOf" srcId="{107AB924-B401-430D-BD5C-80E24968D669}" destId="{A5D98AF3-8836-054B-AA06-D3D64068C755}" srcOrd="1" destOrd="0" presId="urn:microsoft.com/office/officeart/2005/8/layout/vProcess5"/>
    <dgm:cxn modelId="{0B64EE63-9330-4E02-81C1-E1BFA215B516}" srcId="{CE6FA109-D23B-46CF-B107-6BC5C2F159AD}" destId="{9A2447C2-B36E-4AF2-9580-9F7A4992C946}" srcOrd="3" destOrd="0" parTransId="{563D5276-B451-4D7C-A418-F19FBF50C3F2}" sibTransId="{D71BBF5C-46EE-40DC-9F7D-EB90910187E9}"/>
    <dgm:cxn modelId="{7FC2E290-A4AB-43E1-95F1-5962726BDD81}" srcId="{CE6FA109-D23B-46CF-B107-6BC5C2F159AD}" destId="{F7C04A57-9050-4903-8F8E-D3437A384552}" srcOrd="0" destOrd="0" parTransId="{9DB3CA9C-6D94-4CFE-B64A-6CD95776D6E7}" sibTransId="{35498829-5F8D-4354-AF85-36F3F9D42165}"/>
    <dgm:cxn modelId="{88EE1533-E78C-4C4D-8F03-FD72B427B4D1}" type="presParOf" srcId="{DD2A5D0E-5AA3-D54F-9EB6-DB9866CE3F84}" destId="{D8C50277-518C-7742-9414-C24416A8B370}" srcOrd="0" destOrd="0" presId="urn:microsoft.com/office/officeart/2005/8/layout/vProcess5"/>
    <dgm:cxn modelId="{9E6BEA58-D235-DD42-841F-E0CBE25D7A4C}" type="presParOf" srcId="{DD2A5D0E-5AA3-D54F-9EB6-DB9866CE3F84}" destId="{4B8EE5AA-79C0-A746-A7D7-24A57DBA2123}" srcOrd="1" destOrd="0" presId="urn:microsoft.com/office/officeart/2005/8/layout/vProcess5"/>
    <dgm:cxn modelId="{E4E9CCE6-4890-9547-8216-320A35C1A174}" type="presParOf" srcId="{DD2A5D0E-5AA3-D54F-9EB6-DB9866CE3F84}" destId="{A5B13EE6-5260-DF4D-9364-7DD5A6EC18FD}" srcOrd="2" destOrd="0" presId="urn:microsoft.com/office/officeart/2005/8/layout/vProcess5"/>
    <dgm:cxn modelId="{80298D39-9350-7F45-BC26-A2C5D78CD536}" type="presParOf" srcId="{DD2A5D0E-5AA3-D54F-9EB6-DB9866CE3F84}" destId="{5B41CEC8-BD62-E94E-B31B-6276820D625A}" srcOrd="3" destOrd="0" presId="urn:microsoft.com/office/officeart/2005/8/layout/vProcess5"/>
    <dgm:cxn modelId="{F72FDD05-B320-6740-9D63-9765BA61B78D}" type="presParOf" srcId="{DD2A5D0E-5AA3-D54F-9EB6-DB9866CE3F84}" destId="{12C5054F-1382-4D46-9825-3BA03B2E58DB}" srcOrd="4" destOrd="0" presId="urn:microsoft.com/office/officeart/2005/8/layout/vProcess5"/>
    <dgm:cxn modelId="{897CE551-2A39-5E44-B06D-321F405EF127}" type="presParOf" srcId="{DD2A5D0E-5AA3-D54F-9EB6-DB9866CE3F84}" destId="{E4141D95-B383-0040-B6B7-4572EE0AB336}" srcOrd="5" destOrd="0" presId="urn:microsoft.com/office/officeart/2005/8/layout/vProcess5"/>
    <dgm:cxn modelId="{CB72E634-14E3-EB4A-8756-E4D7D4D2E801}" type="presParOf" srcId="{DD2A5D0E-5AA3-D54F-9EB6-DB9866CE3F84}" destId="{0799434A-4130-FD43-813B-FAB999E92228}" srcOrd="6" destOrd="0" presId="urn:microsoft.com/office/officeart/2005/8/layout/vProcess5"/>
    <dgm:cxn modelId="{E19EB452-75ED-7E49-A89B-E6185B610154}" type="presParOf" srcId="{DD2A5D0E-5AA3-D54F-9EB6-DB9866CE3F84}" destId="{EC62B7A8-39BB-AB45-97E4-71D0132CF095}" srcOrd="7" destOrd="0" presId="urn:microsoft.com/office/officeart/2005/8/layout/vProcess5"/>
    <dgm:cxn modelId="{C4023A20-D0B8-E74D-8DB8-666F879EC482}" type="presParOf" srcId="{DD2A5D0E-5AA3-D54F-9EB6-DB9866CE3F84}" destId="{9968615E-B9A0-0A4A-8C02-76CA00CAE940}" srcOrd="8" destOrd="0" presId="urn:microsoft.com/office/officeart/2005/8/layout/vProcess5"/>
    <dgm:cxn modelId="{E0FD185E-517A-6C47-9E0B-105A4102F7FF}" type="presParOf" srcId="{DD2A5D0E-5AA3-D54F-9EB6-DB9866CE3F84}" destId="{2F2161D5-8F0A-4844-8E25-3511E6F94CE1}" srcOrd="9" destOrd="0" presId="urn:microsoft.com/office/officeart/2005/8/layout/vProcess5"/>
    <dgm:cxn modelId="{BFF700B7-20EC-4146-A0D2-B855698A608E}" type="presParOf" srcId="{DD2A5D0E-5AA3-D54F-9EB6-DB9866CE3F84}" destId="{A5D98AF3-8836-054B-AA06-D3D64068C755}" srcOrd="10" destOrd="0" presId="urn:microsoft.com/office/officeart/2005/8/layout/vProcess5"/>
    <dgm:cxn modelId="{1553C220-D1DF-BF4F-A3D1-1C51D443F42A}" type="presParOf" srcId="{DD2A5D0E-5AA3-D54F-9EB6-DB9866CE3F84}" destId="{AA9CC777-3D0F-7E49-8D25-BCC76037BDF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3FCE1-B717-4043-B6CB-5DD9447533B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9F76EE-FA53-4589-B429-22B90DBCFF0C}">
      <dgm:prSet/>
      <dgm:spPr/>
      <dgm:t>
        <a:bodyPr/>
        <a:lstStyle/>
        <a:p>
          <a:r>
            <a:rPr lang="tr-TR"/>
            <a:t>Fiziksel Şikâyetler</a:t>
          </a:r>
          <a:endParaRPr lang="en-US"/>
        </a:p>
      </dgm:t>
    </dgm:pt>
    <dgm:pt modelId="{4C151F83-4D31-4F03-A09D-2D135CFF6804}" type="parTrans" cxnId="{8F4D6FB5-9CDE-41C4-8415-5F68C409A060}">
      <dgm:prSet/>
      <dgm:spPr/>
      <dgm:t>
        <a:bodyPr/>
        <a:lstStyle/>
        <a:p>
          <a:endParaRPr lang="en-US"/>
        </a:p>
      </dgm:t>
    </dgm:pt>
    <dgm:pt modelId="{913EA14F-3A97-40CF-BA93-2E23D9B878D8}" type="sibTrans" cxnId="{8F4D6FB5-9CDE-41C4-8415-5F68C409A060}">
      <dgm:prSet/>
      <dgm:spPr/>
      <dgm:t>
        <a:bodyPr/>
        <a:lstStyle/>
        <a:p>
          <a:endParaRPr lang="en-US"/>
        </a:p>
      </dgm:t>
    </dgm:pt>
    <dgm:pt modelId="{E995AA26-18AF-460D-9476-2B723F2558E2}">
      <dgm:prSet/>
      <dgm:spPr/>
      <dgm:t>
        <a:bodyPr/>
        <a:lstStyle/>
        <a:p>
          <a:r>
            <a:rPr lang="tr-TR"/>
            <a:t>Sosyal Alanda Görülen Şikâyetler </a:t>
          </a:r>
          <a:endParaRPr lang="en-US"/>
        </a:p>
      </dgm:t>
    </dgm:pt>
    <dgm:pt modelId="{2E9983D0-D8F7-4FF6-B0CF-F77C985DBBC6}" type="parTrans" cxnId="{CE73FAF1-B9E6-444F-9FC0-A8C12EA7C92D}">
      <dgm:prSet/>
      <dgm:spPr/>
      <dgm:t>
        <a:bodyPr/>
        <a:lstStyle/>
        <a:p>
          <a:endParaRPr lang="en-US"/>
        </a:p>
      </dgm:t>
    </dgm:pt>
    <dgm:pt modelId="{B29AB80A-3A37-4EC0-B2E8-2C1A0621E64F}" type="sibTrans" cxnId="{CE73FAF1-B9E6-444F-9FC0-A8C12EA7C92D}">
      <dgm:prSet/>
      <dgm:spPr/>
      <dgm:t>
        <a:bodyPr/>
        <a:lstStyle/>
        <a:p>
          <a:endParaRPr lang="en-US"/>
        </a:p>
      </dgm:t>
    </dgm:pt>
    <dgm:pt modelId="{1CEDA1CE-43A3-D041-AC44-D0147668FB8E}" type="pres">
      <dgm:prSet presAssocID="{9853FCE1-B717-4043-B6CB-5DD9447533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EF75D3F-AABA-444A-BFDD-E7635A531FB4}" type="pres">
      <dgm:prSet presAssocID="{639F76EE-FA53-4589-B429-22B90DBCFF0C}" presName="hierRoot1" presStyleCnt="0"/>
      <dgm:spPr/>
    </dgm:pt>
    <dgm:pt modelId="{0C455FF4-4275-5A40-A37B-7D993003E18A}" type="pres">
      <dgm:prSet presAssocID="{639F76EE-FA53-4589-B429-22B90DBCFF0C}" presName="composite" presStyleCnt="0"/>
      <dgm:spPr/>
    </dgm:pt>
    <dgm:pt modelId="{D00F94AC-C9C1-1B48-A8F7-EB9F51A93E85}" type="pres">
      <dgm:prSet presAssocID="{639F76EE-FA53-4589-B429-22B90DBCFF0C}" presName="background" presStyleLbl="node0" presStyleIdx="0" presStyleCnt="2"/>
      <dgm:spPr/>
    </dgm:pt>
    <dgm:pt modelId="{50291E21-6E3F-D643-A1F5-166A57946849}" type="pres">
      <dgm:prSet presAssocID="{639F76EE-FA53-4589-B429-22B90DBCFF0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2C809AB-36F1-5E4E-9F38-8B4C2CC09B59}" type="pres">
      <dgm:prSet presAssocID="{639F76EE-FA53-4589-B429-22B90DBCFF0C}" presName="hierChild2" presStyleCnt="0"/>
      <dgm:spPr/>
    </dgm:pt>
    <dgm:pt modelId="{2D6AA3C1-9224-F74F-9E89-9DE96AEF4719}" type="pres">
      <dgm:prSet presAssocID="{E995AA26-18AF-460D-9476-2B723F2558E2}" presName="hierRoot1" presStyleCnt="0"/>
      <dgm:spPr/>
    </dgm:pt>
    <dgm:pt modelId="{3AFCF262-E205-B24E-9172-855E59EF0E92}" type="pres">
      <dgm:prSet presAssocID="{E995AA26-18AF-460D-9476-2B723F2558E2}" presName="composite" presStyleCnt="0"/>
      <dgm:spPr/>
    </dgm:pt>
    <dgm:pt modelId="{E4C58DBD-ABED-E645-A7E0-C3547577286C}" type="pres">
      <dgm:prSet presAssocID="{E995AA26-18AF-460D-9476-2B723F2558E2}" presName="background" presStyleLbl="node0" presStyleIdx="1" presStyleCnt="2"/>
      <dgm:spPr/>
    </dgm:pt>
    <dgm:pt modelId="{34973E1B-6C2C-2A4E-AC17-37D21A3C6B10}" type="pres">
      <dgm:prSet presAssocID="{E995AA26-18AF-460D-9476-2B723F2558E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D7D406D-7449-E14F-9796-D48E8951E77F}" type="pres">
      <dgm:prSet presAssocID="{E995AA26-18AF-460D-9476-2B723F2558E2}" presName="hierChild2" presStyleCnt="0"/>
      <dgm:spPr/>
    </dgm:pt>
  </dgm:ptLst>
  <dgm:cxnLst>
    <dgm:cxn modelId="{8F4D6FB5-9CDE-41C4-8415-5F68C409A060}" srcId="{9853FCE1-B717-4043-B6CB-5DD9447533BC}" destId="{639F76EE-FA53-4589-B429-22B90DBCFF0C}" srcOrd="0" destOrd="0" parTransId="{4C151F83-4D31-4F03-A09D-2D135CFF6804}" sibTransId="{913EA14F-3A97-40CF-BA93-2E23D9B878D8}"/>
    <dgm:cxn modelId="{57465118-A831-3646-84BE-C18C51DC11E3}" type="presOf" srcId="{E995AA26-18AF-460D-9476-2B723F2558E2}" destId="{34973E1B-6C2C-2A4E-AC17-37D21A3C6B10}" srcOrd="0" destOrd="0" presId="urn:microsoft.com/office/officeart/2005/8/layout/hierarchy1"/>
    <dgm:cxn modelId="{CE73FAF1-B9E6-444F-9FC0-A8C12EA7C92D}" srcId="{9853FCE1-B717-4043-B6CB-5DD9447533BC}" destId="{E995AA26-18AF-460D-9476-2B723F2558E2}" srcOrd="1" destOrd="0" parTransId="{2E9983D0-D8F7-4FF6-B0CF-F77C985DBBC6}" sibTransId="{B29AB80A-3A37-4EC0-B2E8-2C1A0621E64F}"/>
    <dgm:cxn modelId="{3427ABE2-8D67-DD44-81EA-E24E43D6670A}" type="presOf" srcId="{9853FCE1-B717-4043-B6CB-5DD9447533BC}" destId="{1CEDA1CE-43A3-D041-AC44-D0147668FB8E}" srcOrd="0" destOrd="0" presId="urn:microsoft.com/office/officeart/2005/8/layout/hierarchy1"/>
    <dgm:cxn modelId="{803370E8-2282-324B-ACA1-0C7830C6AFCE}" type="presOf" srcId="{639F76EE-FA53-4589-B429-22B90DBCFF0C}" destId="{50291E21-6E3F-D643-A1F5-166A57946849}" srcOrd="0" destOrd="0" presId="urn:microsoft.com/office/officeart/2005/8/layout/hierarchy1"/>
    <dgm:cxn modelId="{6AD0476F-5949-1C47-AC46-499B2B358A06}" type="presParOf" srcId="{1CEDA1CE-43A3-D041-AC44-D0147668FB8E}" destId="{8EF75D3F-AABA-444A-BFDD-E7635A531FB4}" srcOrd="0" destOrd="0" presId="urn:microsoft.com/office/officeart/2005/8/layout/hierarchy1"/>
    <dgm:cxn modelId="{5D131D88-1601-444C-BB08-562A18F0943E}" type="presParOf" srcId="{8EF75D3F-AABA-444A-BFDD-E7635A531FB4}" destId="{0C455FF4-4275-5A40-A37B-7D993003E18A}" srcOrd="0" destOrd="0" presId="urn:microsoft.com/office/officeart/2005/8/layout/hierarchy1"/>
    <dgm:cxn modelId="{79CA716D-B52F-C044-B3E7-CB89C010CCD3}" type="presParOf" srcId="{0C455FF4-4275-5A40-A37B-7D993003E18A}" destId="{D00F94AC-C9C1-1B48-A8F7-EB9F51A93E85}" srcOrd="0" destOrd="0" presId="urn:microsoft.com/office/officeart/2005/8/layout/hierarchy1"/>
    <dgm:cxn modelId="{EFEC926C-B76A-C140-9FF7-9523DA9157B3}" type="presParOf" srcId="{0C455FF4-4275-5A40-A37B-7D993003E18A}" destId="{50291E21-6E3F-D643-A1F5-166A57946849}" srcOrd="1" destOrd="0" presId="urn:microsoft.com/office/officeart/2005/8/layout/hierarchy1"/>
    <dgm:cxn modelId="{A025958B-E2F0-214C-9257-A070592D2ACE}" type="presParOf" srcId="{8EF75D3F-AABA-444A-BFDD-E7635A531FB4}" destId="{22C809AB-36F1-5E4E-9F38-8B4C2CC09B59}" srcOrd="1" destOrd="0" presId="urn:microsoft.com/office/officeart/2005/8/layout/hierarchy1"/>
    <dgm:cxn modelId="{7266AA1F-2131-5446-9C19-479A2BE21AF9}" type="presParOf" srcId="{1CEDA1CE-43A3-D041-AC44-D0147668FB8E}" destId="{2D6AA3C1-9224-F74F-9E89-9DE96AEF4719}" srcOrd="1" destOrd="0" presId="urn:microsoft.com/office/officeart/2005/8/layout/hierarchy1"/>
    <dgm:cxn modelId="{084C8858-4A04-344F-9F5E-BD8A78E2DF29}" type="presParOf" srcId="{2D6AA3C1-9224-F74F-9E89-9DE96AEF4719}" destId="{3AFCF262-E205-B24E-9172-855E59EF0E92}" srcOrd="0" destOrd="0" presId="urn:microsoft.com/office/officeart/2005/8/layout/hierarchy1"/>
    <dgm:cxn modelId="{F46DFAD2-22A9-0647-AC75-6359115D4841}" type="presParOf" srcId="{3AFCF262-E205-B24E-9172-855E59EF0E92}" destId="{E4C58DBD-ABED-E645-A7E0-C3547577286C}" srcOrd="0" destOrd="0" presId="urn:microsoft.com/office/officeart/2005/8/layout/hierarchy1"/>
    <dgm:cxn modelId="{DEDA8DBC-F624-4B4F-A20B-B2EF95F4B919}" type="presParOf" srcId="{3AFCF262-E205-B24E-9172-855E59EF0E92}" destId="{34973E1B-6C2C-2A4E-AC17-37D21A3C6B10}" srcOrd="1" destOrd="0" presId="urn:microsoft.com/office/officeart/2005/8/layout/hierarchy1"/>
    <dgm:cxn modelId="{55278D9D-CD25-3345-A12D-538BF59AB9AB}" type="presParOf" srcId="{2D6AA3C1-9224-F74F-9E89-9DE96AEF4719}" destId="{CD7D406D-7449-E14F-9796-D48E8951E77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D45EF7-2F1D-4677-80CF-55D6AF9D544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4C0B0D-5A40-4759-A735-259085C2E237}">
      <dgm:prSet/>
      <dgm:spPr/>
      <dgm:t>
        <a:bodyPr/>
        <a:lstStyle/>
        <a:p>
          <a:r>
            <a:rPr lang="tr-TR"/>
            <a:t>Sosyal Medya Bağımlılığı</a:t>
          </a:r>
          <a:endParaRPr lang="en-US"/>
        </a:p>
      </dgm:t>
    </dgm:pt>
    <dgm:pt modelId="{99B3C153-BC93-4F1C-91C5-91C2EC61BF14}" type="parTrans" cxnId="{CB8476E8-E81E-4732-BE85-B4DD59F74EA3}">
      <dgm:prSet/>
      <dgm:spPr/>
      <dgm:t>
        <a:bodyPr/>
        <a:lstStyle/>
        <a:p>
          <a:endParaRPr lang="en-US"/>
        </a:p>
      </dgm:t>
    </dgm:pt>
    <dgm:pt modelId="{60984598-6BB0-4E7F-B68F-B425AA1DBF90}" type="sibTrans" cxnId="{CB8476E8-E81E-4732-BE85-B4DD59F74EA3}">
      <dgm:prSet/>
      <dgm:spPr/>
      <dgm:t>
        <a:bodyPr/>
        <a:lstStyle/>
        <a:p>
          <a:endParaRPr lang="en-US"/>
        </a:p>
      </dgm:t>
    </dgm:pt>
    <dgm:pt modelId="{A80CCA81-9C0F-4441-A610-FE6165DCAC07}">
      <dgm:prSet/>
      <dgm:spPr/>
      <dgm:t>
        <a:bodyPr/>
        <a:lstStyle/>
        <a:p>
          <a:r>
            <a:rPr lang="tr-TR"/>
            <a:t>Oyun Bağımlılığı</a:t>
          </a:r>
          <a:endParaRPr lang="en-US"/>
        </a:p>
      </dgm:t>
    </dgm:pt>
    <dgm:pt modelId="{18E0550C-30E8-44D6-AA6B-2F0FCF7208BC}" type="parTrans" cxnId="{78E27240-91FB-44C8-A85E-1C2F39E99DCE}">
      <dgm:prSet/>
      <dgm:spPr/>
      <dgm:t>
        <a:bodyPr/>
        <a:lstStyle/>
        <a:p>
          <a:endParaRPr lang="en-US"/>
        </a:p>
      </dgm:t>
    </dgm:pt>
    <dgm:pt modelId="{186580BE-9751-4F9A-9BCD-0BF2467C3428}" type="sibTrans" cxnId="{78E27240-91FB-44C8-A85E-1C2F39E99DCE}">
      <dgm:prSet/>
      <dgm:spPr/>
      <dgm:t>
        <a:bodyPr/>
        <a:lstStyle/>
        <a:p>
          <a:endParaRPr lang="en-US"/>
        </a:p>
      </dgm:t>
    </dgm:pt>
    <dgm:pt modelId="{91949D0E-E3F0-4304-B912-76D64780D110}">
      <dgm:prSet/>
      <dgm:spPr/>
      <dgm:t>
        <a:bodyPr/>
        <a:lstStyle/>
        <a:p>
          <a:r>
            <a:rPr lang="tr-TR"/>
            <a:t>Cep Telefonu, Tablet ve Bilgisayar Bağımlılığı</a:t>
          </a:r>
          <a:endParaRPr lang="en-US"/>
        </a:p>
      </dgm:t>
    </dgm:pt>
    <dgm:pt modelId="{1B979E53-F90A-496F-9F13-0476D94C2E5F}" type="parTrans" cxnId="{A9DCE9DD-24B1-49BE-A82D-838FA15AB6A4}">
      <dgm:prSet/>
      <dgm:spPr/>
      <dgm:t>
        <a:bodyPr/>
        <a:lstStyle/>
        <a:p>
          <a:endParaRPr lang="en-US"/>
        </a:p>
      </dgm:t>
    </dgm:pt>
    <dgm:pt modelId="{ADC61A23-9CB1-4E02-B54A-7C4116E10F05}" type="sibTrans" cxnId="{A9DCE9DD-24B1-49BE-A82D-838FA15AB6A4}">
      <dgm:prSet/>
      <dgm:spPr/>
      <dgm:t>
        <a:bodyPr/>
        <a:lstStyle/>
        <a:p>
          <a:endParaRPr lang="en-US"/>
        </a:p>
      </dgm:t>
    </dgm:pt>
    <dgm:pt modelId="{11E7DF75-8386-433F-B5EA-6D438086EDCF}" type="pres">
      <dgm:prSet presAssocID="{D7D45EF7-2F1D-4677-80CF-55D6AF9D544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17920E6-5873-4D2F-AF24-DB2E2E867612}" type="pres">
      <dgm:prSet presAssocID="{F94C0B0D-5A40-4759-A735-259085C2E237}" presName="compNode" presStyleCnt="0"/>
      <dgm:spPr/>
    </dgm:pt>
    <dgm:pt modelId="{9C542349-B0E9-44DC-BE9E-B8D350BD004B}" type="pres">
      <dgm:prSet presAssocID="{F94C0B0D-5A40-4759-A735-259085C2E237}" presName="bgRect" presStyleLbl="bgShp" presStyleIdx="0" presStyleCnt="3"/>
      <dgm:spPr/>
    </dgm:pt>
    <dgm:pt modelId="{9B3B9B1E-434D-4A51-B7BA-C885121E101B}" type="pres">
      <dgm:prSet presAssocID="{F94C0B0D-5A40-4759-A735-259085C2E237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890A73BE-9952-4EE7-AE39-FE61A056D204}" type="pres">
      <dgm:prSet presAssocID="{F94C0B0D-5A40-4759-A735-259085C2E237}" presName="spaceRect" presStyleCnt="0"/>
      <dgm:spPr/>
    </dgm:pt>
    <dgm:pt modelId="{2357A34F-81C2-4E4F-A674-5D788F885C95}" type="pres">
      <dgm:prSet presAssocID="{F94C0B0D-5A40-4759-A735-259085C2E237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CE7FC4E-8E42-4A0B-964B-3DCB11E75260}" type="pres">
      <dgm:prSet presAssocID="{60984598-6BB0-4E7F-B68F-B425AA1DBF90}" presName="sibTrans" presStyleCnt="0"/>
      <dgm:spPr/>
    </dgm:pt>
    <dgm:pt modelId="{8006E1DA-3E61-42E4-9E9F-9D55F469DFAA}" type="pres">
      <dgm:prSet presAssocID="{A80CCA81-9C0F-4441-A610-FE6165DCAC07}" presName="compNode" presStyleCnt="0"/>
      <dgm:spPr/>
    </dgm:pt>
    <dgm:pt modelId="{7DF62A69-A973-4ABB-AAF5-EB756970CE5D}" type="pres">
      <dgm:prSet presAssocID="{A80CCA81-9C0F-4441-A610-FE6165DCAC07}" presName="bgRect" presStyleLbl="bgShp" presStyleIdx="1" presStyleCnt="3"/>
      <dgm:spPr/>
    </dgm:pt>
    <dgm:pt modelId="{ACD518EA-D5BA-4BC9-983B-AEF67EFE446F}" type="pres">
      <dgm:prSet presAssocID="{A80CCA81-9C0F-4441-A610-FE6165DCAC07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40AD44F8-6B22-4E20-A610-192C5EB3E8D1}" type="pres">
      <dgm:prSet presAssocID="{A80CCA81-9C0F-4441-A610-FE6165DCAC07}" presName="spaceRect" presStyleCnt="0"/>
      <dgm:spPr/>
    </dgm:pt>
    <dgm:pt modelId="{16545921-A245-4103-96FE-C43472B14944}" type="pres">
      <dgm:prSet presAssocID="{A80CCA81-9C0F-4441-A610-FE6165DCAC0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6EB3D5D-5C36-453B-BAA4-EE2CDC138121}" type="pres">
      <dgm:prSet presAssocID="{186580BE-9751-4F9A-9BCD-0BF2467C3428}" presName="sibTrans" presStyleCnt="0"/>
      <dgm:spPr/>
    </dgm:pt>
    <dgm:pt modelId="{7C78922D-09C8-4864-9E06-F19603C05691}" type="pres">
      <dgm:prSet presAssocID="{91949D0E-E3F0-4304-B912-76D64780D110}" presName="compNode" presStyleCnt="0"/>
      <dgm:spPr/>
    </dgm:pt>
    <dgm:pt modelId="{3D481046-2A05-428B-8E3E-FF397EC44CE0}" type="pres">
      <dgm:prSet presAssocID="{91949D0E-E3F0-4304-B912-76D64780D110}" presName="bgRect" presStyleLbl="bgShp" presStyleIdx="2" presStyleCnt="3"/>
      <dgm:spPr/>
    </dgm:pt>
    <dgm:pt modelId="{4A570A3B-9AEE-4C73-AA4D-7F839F24EC6B}" type="pres">
      <dgm:prSet presAssocID="{91949D0E-E3F0-4304-B912-76D64780D110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F8ED8AED-FB27-4ACB-B677-6AF53B58C5BE}" type="pres">
      <dgm:prSet presAssocID="{91949D0E-E3F0-4304-B912-76D64780D110}" presName="spaceRect" presStyleCnt="0"/>
      <dgm:spPr/>
    </dgm:pt>
    <dgm:pt modelId="{BCCCCC11-BD0A-409B-87E0-3C3D0CD1FB88}" type="pres">
      <dgm:prSet presAssocID="{91949D0E-E3F0-4304-B912-76D64780D110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A9DCE9DD-24B1-49BE-A82D-838FA15AB6A4}" srcId="{D7D45EF7-2F1D-4677-80CF-55D6AF9D5449}" destId="{91949D0E-E3F0-4304-B912-76D64780D110}" srcOrd="2" destOrd="0" parTransId="{1B979E53-F90A-496F-9F13-0476D94C2E5F}" sibTransId="{ADC61A23-9CB1-4E02-B54A-7C4116E10F05}"/>
    <dgm:cxn modelId="{462A338F-E529-455D-A48D-2AC561904B94}" type="presOf" srcId="{D7D45EF7-2F1D-4677-80CF-55D6AF9D5449}" destId="{11E7DF75-8386-433F-B5EA-6D438086EDCF}" srcOrd="0" destOrd="0" presId="urn:microsoft.com/office/officeart/2018/2/layout/IconVerticalSolidList"/>
    <dgm:cxn modelId="{38853A78-E1CB-4A9C-9704-8599ABE6FA6C}" type="presOf" srcId="{91949D0E-E3F0-4304-B912-76D64780D110}" destId="{BCCCCC11-BD0A-409B-87E0-3C3D0CD1FB88}" srcOrd="0" destOrd="0" presId="urn:microsoft.com/office/officeart/2018/2/layout/IconVerticalSolidList"/>
    <dgm:cxn modelId="{F28B002E-74C8-42FD-AC15-DC4C8B837720}" type="presOf" srcId="{A80CCA81-9C0F-4441-A610-FE6165DCAC07}" destId="{16545921-A245-4103-96FE-C43472B14944}" srcOrd="0" destOrd="0" presId="urn:microsoft.com/office/officeart/2018/2/layout/IconVerticalSolidList"/>
    <dgm:cxn modelId="{78E27240-91FB-44C8-A85E-1C2F39E99DCE}" srcId="{D7D45EF7-2F1D-4677-80CF-55D6AF9D5449}" destId="{A80CCA81-9C0F-4441-A610-FE6165DCAC07}" srcOrd="1" destOrd="0" parTransId="{18E0550C-30E8-44D6-AA6B-2F0FCF7208BC}" sibTransId="{186580BE-9751-4F9A-9BCD-0BF2467C3428}"/>
    <dgm:cxn modelId="{6AF1C5CF-06B4-4925-8A9C-991DF515B142}" type="presOf" srcId="{F94C0B0D-5A40-4759-A735-259085C2E237}" destId="{2357A34F-81C2-4E4F-A674-5D788F885C95}" srcOrd="0" destOrd="0" presId="urn:microsoft.com/office/officeart/2018/2/layout/IconVerticalSolidList"/>
    <dgm:cxn modelId="{CB8476E8-E81E-4732-BE85-B4DD59F74EA3}" srcId="{D7D45EF7-2F1D-4677-80CF-55D6AF9D5449}" destId="{F94C0B0D-5A40-4759-A735-259085C2E237}" srcOrd="0" destOrd="0" parTransId="{99B3C153-BC93-4F1C-91C5-91C2EC61BF14}" sibTransId="{60984598-6BB0-4E7F-B68F-B425AA1DBF90}"/>
    <dgm:cxn modelId="{4F784DC1-981C-4442-95AC-21FBBFEB3C8A}" type="presParOf" srcId="{11E7DF75-8386-433F-B5EA-6D438086EDCF}" destId="{A17920E6-5873-4D2F-AF24-DB2E2E867612}" srcOrd="0" destOrd="0" presId="urn:microsoft.com/office/officeart/2018/2/layout/IconVerticalSolidList"/>
    <dgm:cxn modelId="{4AF4DC85-F5F9-4292-9332-B7FFE01E14A8}" type="presParOf" srcId="{A17920E6-5873-4D2F-AF24-DB2E2E867612}" destId="{9C542349-B0E9-44DC-BE9E-B8D350BD004B}" srcOrd="0" destOrd="0" presId="urn:microsoft.com/office/officeart/2018/2/layout/IconVerticalSolidList"/>
    <dgm:cxn modelId="{ADE82130-58BC-45BB-8954-D76DE5034A3C}" type="presParOf" srcId="{A17920E6-5873-4D2F-AF24-DB2E2E867612}" destId="{9B3B9B1E-434D-4A51-B7BA-C885121E101B}" srcOrd="1" destOrd="0" presId="urn:microsoft.com/office/officeart/2018/2/layout/IconVerticalSolidList"/>
    <dgm:cxn modelId="{720E5BF5-C3D0-4A63-A6E4-22BF0C4035DD}" type="presParOf" srcId="{A17920E6-5873-4D2F-AF24-DB2E2E867612}" destId="{890A73BE-9952-4EE7-AE39-FE61A056D204}" srcOrd="2" destOrd="0" presId="urn:microsoft.com/office/officeart/2018/2/layout/IconVerticalSolidList"/>
    <dgm:cxn modelId="{C48B5355-AE5B-4B44-B3CC-139DA49883E4}" type="presParOf" srcId="{A17920E6-5873-4D2F-AF24-DB2E2E867612}" destId="{2357A34F-81C2-4E4F-A674-5D788F885C95}" srcOrd="3" destOrd="0" presId="urn:microsoft.com/office/officeart/2018/2/layout/IconVerticalSolidList"/>
    <dgm:cxn modelId="{C0BB6347-121E-4975-A0ED-9FF209DA919E}" type="presParOf" srcId="{11E7DF75-8386-433F-B5EA-6D438086EDCF}" destId="{CCE7FC4E-8E42-4A0B-964B-3DCB11E75260}" srcOrd="1" destOrd="0" presId="urn:microsoft.com/office/officeart/2018/2/layout/IconVerticalSolidList"/>
    <dgm:cxn modelId="{4AD4C2DF-C56B-478E-8447-BE9DB20D1C65}" type="presParOf" srcId="{11E7DF75-8386-433F-B5EA-6D438086EDCF}" destId="{8006E1DA-3E61-42E4-9E9F-9D55F469DFAA}" srcOrd="2" destOrd="0" presId="urn:microsoft.com/office/officeart/2018/2/layout/IconVerticalSolidList"/>
    <dgm:cxn modelId="{C4EC0287-9644-4660-8583-998D05580F47}" type="presParOf" srcId="{8006E1DA-3E61-42E4-9E9F-9D55F469DFAA}" destId="{7DF62A69-A973-4ABB-AAF5-EB756970CE5D}" srcOrd="0" destOrd="0" presId="urn:microsoft.com/office/officeart/2018/2/layout/IconVerticalSolidList"/>
    <dgm:cxn modelId="{99A2FF51-12E9-447D-A19A-514F2084528D}" type="presParOf" srcId="{8006E1DA-3E61-42E4-9E9F-9D55F469DFAA}" destId="{ACD518EA-D5BA-4BC9-983B-AEF67EFE446F}" srcOrd="1" destOrd="0" presId="urn:microsoft.com/office/officeart/2018/2/layout/IconVerticalSolidList"/>
    <dgm:cxn modelId="{CABCFD6E-8595-4EBA-B02B-6E5A6B011BC2}" type="presParOf" srcId="{8006E1DA-3E61-42E4-9E9F-9D55F469DFAA}" destId="{40AD44F8-6B22-4E20-A610-192C5EB3E8D1}" srcOrd="2" destOrd="0" presId="urn:microsoft.com/office/officeart/2018/2/layout/IconVerticalSolidList"/>
    <dgm:cxn modelId="{172BC7A6-92B5-4D09-8206-1946EC35730E}" type="presParOf" srcId="{8006E1DA-3E61-42E4-9E9F-9D55F469DFAA}" destId="{16545921-A245-4103-96FE-C43472B14944}" srcOrd="3" destOrd="0" presId="urn:microsoft.com/office/officeart/2018/2/layout/IconVerticalSolidList"/>
    <dgm:cxn modelId="{D15D112B-F846-4042-ACE5-90F0240522CB}" type="presParOf" srcId="{11E7DF75-8386-433F-B5EA-6D438086EDCF}" destId="{B6EB3D5D-5C36-453B-BAA4-EE2CDC138121}" srcOrd="3" destOrd="0" presId="urn:microsoft.com/office/officeart/2018/2/layout/IconVerticalSolidList"/>
    <dgm:cxn modelId="{D9A0C2E9-E837-40F2-B2F9-CD5B12133264}" type="presParOf" srcId="{11E7DF75-8386-433F-B5EA-6D438086EDCF}" destId="{7C78922D-09C8-4864-9E06-F19603C05691}" srcOrd="4" destOrd="0" presId="urn:microsoft.com/office/officeart/2018/2/layout/IconVerticalSolidList"/>
    <dgm:cxn modelId="{2C7EB9F9-58A0-4054-9B50-0619188FA62F}" type="presParOf" srcId="{7C78922D-09C8-4864-9E06-F19603C05691}" destId="{3D481046-2A05-428B-8E3E-FF397EC44CE0}" srcOrd="0" destOrd="0" presId="urn:microsoft.com/office/officeart/2018/2/layout/IconVerticalSolidList"/>
    <dgm:cxn modelId="{9615BD3F-2B67-45D5-AF2A-32F1E9C16090}" type="presParOf" srcId="{7C78922D-09C8-4864-9E06-F19603C05691}" destId="{4A570A3B-9AEE-4C73-AA4D-7F839F24EC6B}" srcOrd="1" destOrd="0" presId="urn:microsoft.com/office/officeart/2018/2/layout/IconVerticalSolidList"/>
    <dgm:cxn modelId="{F50B5EE7-1DCB-483F-823B-FBBFBD0B9FC2}" type="presParOf" srcId="{7C78922D-09C8-4864-9E06-F19603C05691}" destId="{F8ED8AED-FB27-4ACB-B677-6AF53B58C5BE}" srcOrd="2" destOrd="0" presId="urn:microsoft.com/office/officeart/2018/2/layout/IconVerticalSolidList"/>
    <dgm:cxn modelId="{0CA630DD-6334-4304-AAC4-8015E392F42F}" type="presParOf" srcId="{7C78922D-09C8-4864-9E06-F19603C05691}" destId="{BCCCCC11-BD0A-409B-87E0-3C3D0CD1FB8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2911C-D15E-4DD8-AC10-55A3F5EAB320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827A0FB-4883-42E4-9A20-CF991417C9AF}">
      <dgm:prSet/>
      <dgm:spPr/>
      <dgm:t>
        <a:bodyPr/>
        <a:lstStyle/>
        <a:p>
          <a:r>
            <a:rPr lang="tr-TR"/>
            <a:t>Çocuğunuza siber zorbalığın ne olduğunu ve karşılaştığında neler yapabileceğini anlatın</a:t>
          </a:r>
          <a:endParaRPr lang="en-US"/>
        </a:p>
      </dgm:t>
    </dgm:pt>
    <dgm:pt modelId="{D382FDF0-FCD0-49C8-BAEB-F3CCD05A893F}" type="parTrans" cxnId="{15786E91-A610-4022-B8CE-BF0EAAF264F1}">
      <dgm:prSet/>
      <dgm:spPr/>
      <dgm:t>
        <a:bodyPr/>
        <a:lstStyle/>
        <a:p>
          <a:endParaRPr lang="en-US"/>
        </a:p>
      </dgm:t>
    </dgm:pt>
    <dgm:pt modelId="{1B242ECA-2E4E-409E-8FC7-A1A888FF5D65}" type="sibTrans" cxnId="{15786E91-A610-4022-B8CE-BF0EAAF264F1}">
      <dgm:prSet/>
      <dgm:spPr/>
      <dgm:t>
        <a:bodyPr/>
        <a:lstStyle/>
        <a:p>
          <a:endParaRPr lang="en-US"/>
        </a:p>
      </dgm:t>
    </dgm:pt>
    <dgm:pt modelId="{868ED6DB-779E-4694-8FEC-3A1B03DD8077}">
      <dgm:prSet/>
      <dgm:spPr/>
      <dgm:t>
        <a:bodyPr/>
        <a:lstStyle/>
        <a:p>
          <a:r>
            <a:rPr lang="tr-TR"/>
            <a:t>Çocuğunuzla yeterince kaliteli zaman geçirin.</a:t>
          </a:r>
          <a:endParaRPr lang="en-US"/>
        </a:p>
      </dgm:t>
    </dgm:pt>
    <dgm:pt modelId="{8D442BD8-1F53-454E-B3FE-B55CB5505AB9}" type="parTrans" cxnId="{96BEC41A-D4AC-45A2-9054-92538D5A1A1F}">
      <dgm:prSet/>
      <dgm:spPr/>
      <dgm:t>
        <a:bodyPr/>
        <a:lstStyle/>
        <a:p>
          <a:endParaRPr lang="en-US"/>
        </a:p>
      </dgm:t>
    </dgm:pt>
    <dgm:pt modelId="{147BFFDC-702E-43C0-8A4D-CA3F2F3E3D4B}" type="sibTrans" cxnId="{96BEC41A-D4AC-45A2-9054-92538D5A1A1F}">
      <dgm:prSet/>
      <dgm:spPr/>
      <dgm:t>
        <a:bodyPr/>
        <a:lstStyle/>
        <a:p>
          <a:endParaRPr lang="en-US"/>
        </a:p>
      </dgm:t>
    </dgm:pt>
    <dgm:pt modelId="{5E35AED9-9F26-4A81-89DF-3333B3B501EE}">
      <dgm:prSet/>
      <dgm:spPr/>
      <dgm:t>
        <a:bodyPr/>
        <a:lstStyle/>
        <a:p>
          <a:r>
            <a:rPr lang="tr-TR"/>
            <a:t>Çocuğunuzun empati, şefkat, merhamet gibi kavramları öğrenmesini sağlayacak davranışlarda bulunun.</a:t>
          </a:r>
          <a:endParaRPr lang="en-US"/>
        </a:p>
      </dgm:t>
    </dgm:pt>
    <dgm:pt modelId="{3806E876-0040-461D-A98D-640C75261ACD}" type="parTrans" cxnId="{B78E7F6C-39EF-401C-BDE2-2D656C541589}">
      <dgm:prSet/>
      <dgm:spPr/>
      <dgm:t>
        <a:bodyPr/>
        <a:lstStyle/>
        <a:p>
          <a:endParaRPr lang="en-US"/>
        </a:p>
      </dgm:t>
    </dgm:pt>
    <dgm:pt modelId="{334961C4-5D1E-4661-A393-019DFB1ACEE4}" type="sibTrans" cxnId="{B78E7F6C-39EF-401C-BDE2-2D656C541589}">
      <dgm:prSet/>
      <dgm:spPr/>
      <dgm:t>
        <a:bodyPr/>
        <a:lstStyle/>
        <a:p>
          <a:endParaRPr lang="en-US"/>
        </a:p>
      </dgm:t>
    </dgm:pt>
    <dgm:pt modelId="{F1C14B1E-928A-45A6-96A3-70AE3E26B3D3}">
      <dgm:prSet/>
      <dgm:spPr/>
      <dgm:t>
        <a:bodyPr/>
        <a:lstStyle/>
        <a:p>
          <a:r>
            <a:rPr lang="tr-TR"/>
            <a:t>İnternetin doğru ve güvenli kullanım yöntemlerini çocuğunuza öğretin ve bu konuda doğru model olun.</a:t>
          </a:r>
          <a:endParaRPr lang="en-US"/>
        </a:p>
      </dgm:t>
    </dgm:pt>
    <dgm:pt modelId="{EB4508DF-0619-4E45-A926-55F51F0C75B9}" type="parTrans" cxnId="{59847645-A8C3-4D58-B07F-7F864DCE9E8B}">
      <dgm:prSet/>
      <dgm:spPr/>
      <dgm:t>
        <a:bodyPr/>
        <a:lstStyle/>
        <a:p>
          <a:endParaRPr lang="en-US"/>
        </a:p>
      </dgm:t>
    </dgm:pt>
    <dgm:pt modelId="{1876E4E0-8476-404C-B8D9-AE23D0F93E0F}" type="sibTrans" cxnId="{59847645-A8C3-4D58-B07F-7F864DCE9E8B}">
      <dgm:prSet/>
      <dgm:spPr/>
      <dgm:t>
        <a:bodyPr/>
        <a:lstStyle/>
        <a:p>
          <a:endParaRPr lang="en-US"/>
        </a:p>
      </dgm:t>
    </dgm:pt>
    <dgm:pt modelId="{6E745B06-B2FA-42E3-8CCE-83DE0AFB3BE4}">
      <dgm:prSet/>
      <dgm:spPr/>
      <dgm:t>
        <a:bodyPr/>
        <a:lstStyle/>
        <a:p>
          <a:r>
            <a:rPr lang="tr-TR"/>
            <a:t>Çocuğunuzun şiddet içerikli oyunlar  ve filmler izlemelerine müsaade etmeyin.</a:t>
          </a:r>
          <a:endParaRPr lang="en-US"/>
        </a:p>
      </dgm:t>
    </dgm:pt>
    <dgm:pt modelId="{F46600F8-CC3A-4B05-AD1B-BCD73DF51760}" type="parTrans" cxnId="{C4E3FA8B-D9E0-4532-9AC7-F909AADF3EE0}">
      <dgm:prSet/>
      <dgm:spPr/>
      <dgm:t>
        <a:bodyPr/>
        <a:lstStyle/>
        <a:p>
          <a:endParaRPr lang="en-US"/>
        </a:p>
      </dgm:t>
    </dgm:pt>
    <dgm:pt modelId="{FEDCE968-79D6-49E6-9389-0FB21FCC3534}" type="sibTrans" cxnId="{C4E3FA8B-D9E0-4532-9AC7-F909AADF3EE0}">
      <dgm:prSet/>
      <dgm:spPr/>
      <dgm:t>
        <a:bodyPr/>
        <a:lstStyle/>
        <a:p>
          <a:endParaRPr lang="en-US"/>
        </a:p>
      </dgm:t>
    </dgm:pt>
    <dgm:pt modelId="{F0B14DE8-2ABF-9D4F-BCBD-39ACAA3B7162}" type="pres">
      <dgm:prSet presAssocID="{C582911C-D15E-4DD8-AC10-55A3F5EAB3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263D77-1446-9142-A67B-5D21D0B1CFB9}" type="pres">
      <dgm:prSet presAssocID="{C582911C-D15E-4DD8-AC10-55A3F5EAB320}" presName="dummyMaxCanvas" presStyleCnt="0">
        <dgm:presLayoutVars/>
      </dgm:prSet>
      <dgm:spPr/>
    </dgm:pt>
    <dgm:pt modelId="{64D71908-E4E9-8E45-9C6C-E045BB6B4D6E}" type="pres">
      <dgm:prSet presAssocID="{C582911C-D15E-4DD8-AC10-55A3F5EAB32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5F9AF6-5B6F-7947-935E-6DC1DC3F7513}" type="pres">
      <dgm:prSet presAssocID="{C582911C-D15E-4DD8-AC10-55A3F5EAB32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6CF3A2-9377-7D48-89DB-B68DAD41C901}" type="pres">
      <dgm:prSet presAssocID="{C582911C-D15E-4DD8-AC10-55A3F5EAB32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1CD44A-146B-1647-B89C-85E6CA1209DD}" type="pres">
      <dgm:prSet presAssocID="{C582911C-D15E-4DD8-AC10-55A3F5EAB32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2C2911-FEFE-5048-9E5F-AF5D7DCC907A}" type="pres">
      <dgm:prSet presAssocID="{C582911C-D15E-4DD8-AC10-55A3F5EAB32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A5DD98-7747-3C46-B967-8B0E66F34B24}" type="pres">
      <dgm:prSet presAssocID="{C582911C-D15E-4DD8-AC10-55A3F5EAB32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97D4F-F28D-1A4B-924D-416313CA4515}" type="pres">
      <dgm:prSet presAssocID="{C582911C-D15E-4DD8-AC10-55A3F5EAB32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640C68-DF54-6645-A3D7-98498FD3F743}" type="pres">
      <dgm:prSet presAssocID="{C582911C-D15E-4DD8-AC10-55A3F5EAB32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B2A075-411D-444A-890C-D7C3123EF1E6}" type="pres">
      <dgm:prSet presAssocID="{C582911C-D15E-4DD8-AC10-55A3F5EAB32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CCE19F-5D3B-5A43-90A1-13F9B80A80DA}" type="pres">
      <dgm:prSet presAssocID="{C582911C-D15E-4DD8-AC10-55A3F5EAB32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E1802C-6E4E-D743-A7E4-3EAB3F98E761}" type="pres">
      <dgm:prSet presAssocID="{C582911C-D15E-4DD8-AC10-55A3F5EAB32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D68BA9-911A-BF49-A1F1-C9C98E216B8D}" type="pres">
      <dgm:prSet presAssocID="{C582911C-D15E-4DD8-AC10-55A3F5EAB32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F639C4-71C1-6A4B-986A-1E75C5C338B5}" type="pres">
      <dgm:prSet presAssocID="{C582911C-D15E-4DD8-AC10-55A3F5EAB32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E94CB6-5FE5-C348-92B5-2338781EE768}" type="pres">
      <dgm:prSet presAssocID="{C582911C-D15E-4DD8-AC10-55A3F5EAB32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DC0FAD3-CA6A-D24A-8122-55F87C0F96CB}" type="presOf" srcId="{F1C14B1E-928A-45A6-96A3-70AE3E26B3D3}" destId="{DEF639C4-71C1-6A4B-986A-1E75C5C338B5}" srcOrd="1" destOrd="0" presId="urn:microsoft.com/office/officeart/2005/8/layout/vProcess5"/>
    <dgm:cxn modelId="{4DE76F07-24A0-724F-BAF2-F30606A08481}" type="presOf" srcId="{868ED6DB-779E-4694-8FEC-3A1B03DD8077}" destId="{3E5F9AF6-5B6F-7947-935E-6DC1DC3F7513}" srcOrd="0" destOrd="0" presId="urn:microsoft.com/office/officeart/2005/8/layout/vProcess5"/>
    <dgm:cxn modelId="{E8C5626E-8162-E24A-A233-519BD9876681}" type="presOf" srcId="{5E35AED9-9F26-4A81-89DF-3333B3B501EE}" destId="{ABD68BA9-911A-BF49-A1F1-C9C98E216B8D}" srcOrd="1" destOrd="0" presId="urn:microsoft.com/office/officeart/2005/8/layout/vProcess5"/>
    <dgm:cxn modelId="{1491013F-59E2-8840-A921-734818343F0A}" type="presOf" srcId="{6E745B06-B2FA-42E3-8CCE-83DE0AFB3BE4}" destId="{8FE94CB6-5FE5-C348-92B5-2338781EE768}" srcOrd="1" destOrd="0" presId="urn:microsoft.com/office/officeart/2005/8/layout/vProcess5"/>
    <dgm:cxn modelId="{96BEC41A-D4AC-45A2-9054-92538D5A1A1F}" srcId="{C582911C-D15E-4DD8-AC10-55A3F5EAB320}" destId="{868ED6DB-779E-4694-8FEC-3A1B03DD8077}" srcOrd="1" destOrd="0" parTransId="{8D442BD8-1F53-454E-B3FE-B55CB5505AB9}" sibTransId="{147BFFDC-702E-43C0-8A4D-CA3F2F3E3D4B}"/>
    <dgm:cxn modelId="{C4E3FA8B-D9E0-4532-9AC7-F909AADF3EE0}" srcId="{C582911C-D15E-4DD8-AC10-55A3F5EAB320}" destId="{6E745B06-B2FA-42E3-8CCE-83DE0AFB3BE4}" srcOrd="4" destOrd="0" parTransId="{F46600F8-CC3A-4B05-AD1B-BCD73DF51760}" sibTransId="{FEDCE968-79D6-49E6-9389-0FB21FCC3534}"/>
    <dgm:cxn modelId="{682A8656-3C68-ED45-A291-4BB696D1AA27}" type="presOf" srcId="{1B242ECA-2E4E-409E-8FC7-A1A888FF5D65}" destId="{D3A5DD98-7747-3C46-B967-8B0E66F34B24}" srcOrd="0" destOrd="0" presId="urn:microsoft.com/office/officeart/2005/8/layout/vProcess5"/>
    <dgm:cxn modelId="{A74BC168-1880-B147-B936-5EADF3269FA2}" type="presOf" srcId="{5E35AED9-9F26-4A81-89DF-3333B3B501EE}" destId="{A76CF3A2-9377-7D48-89DB-B68DAD41C901}" srcOrd="0" destOrd="0" presId="urn:microsoft.com/office/officeart/2005/8/layout/vProcess5"/>
    <dgm:cxn modelId="{A8D60B8D-A52F-B748-9F58-7BA845FA0CCD}" type="presOf" srcId="{868ED6DB-779E-4694-8FEC-3A1B03DD8077}" destId="{FBE1802C-6E4E-D743-A7E4-3EAB3F98E761}" srcOrd="1" destOrd="0" presId="urn:microsoft.com/office/officeart/2005/8/layout/vProcess5"/>
    <dgm:cxn modelId="{15786E91-A610-4022-B8CE-BF0EAAF264F1}" srcId="{C582911C-D15E-4DD8-AC10-55A3F5EAB320}" destId="{3827A0FB-4883-42E4-9A20-CF991417C9AF}" srcOrd="0" destOrd="0" parTransId="{D382FDF0-FCD0-49C8-BAEB-F3CCD05A893F}" sibTransId="{1B242ECA-2E4E-409E-8FC7-A1A888FF5D65}"/>
    <dgm:cxn modelId="{9F56F874-79AF-3346-8B14-4E05E49DBB8F}" type="presOf" srcId="{147BFFDC-702E-43C0-8A4D-CA3F2F3E3D4B}" destId="{EEC97D4F-F28D-1A4B-924D-416313CA4515}" srcOrd="0" destOrd="0" presId="urn:microsoft.com/office/officeart/2005/8/layout/vProcess5"/>
    <dgm:cxn modelId="{AA09A1A7-73B9-7045-866E-03A012BBFB0A}" type="presOf" srcId="{1876E4E0-8476-404C-B8D9-AE23D0F93E0F}" destId="{27B2A075-411D-444A-890C-D7C3123EF1E6}" srcOrd="0" destOrd="0" presId="urn:microsoft.com/office/officeart/2005/8/layout/vProcess5"/>
    <dgm:cxn modelId="{F0E3384B-5604-D040-B88B-D2A84BCB13E0}" type="presOf" srcId="{3827A0FB-4883-42E4-9A20-CF991417C9AF}" destId="{96CCE19F-5D3B-5A43-90A1-13F9B80A80DA}" srcOrd="1" destOrd="0" presId="urn:microsoft.com/office/officeart/2005/8/layout/vProcess5"/>
    <dgm:cxn modelId="{0576D0E4-7FD1-CC45-8D88-D140FCF60618}" type="presOf" srcId="{C582911C-D15E-4DD8-AC10-55A3F5EAB320}" destId="{F0B14DE8-2ABF-9D4F-BCBD-39ACAA3B7162}" srcOrd="0" destOrd="0" presId="urn:microsoft.com/office/officeart/2005/8/layout/vProcess5"/>
    <dgm:cxn modelId="{FA08CD81-1666-1E47-AD3C-B74AB795CD8C}" type="presOf" srcId="{334961C4-5D1E-4661-A393-019DFB1ACEE4}" destId="{23640C68-DF54-6645-A3D7-98498FD3F743}" srcOrd="0" destOrd="0" presId="urn:microsoft.com/office/officeart/2005/8/layout/vProcess5"/>
    <dgm:cxn modelId="{B78E7F6C-39EF-401C-BDE2-2D656C541589}" srcId="{C582911C-D15E-4DD8-AC10-55A3F5EAB320}" destId="{5E35AED9-9F26-4A81-89DF-3333B3B501EE}" srcOrd="2" destOrd="0" parTransId="{3806E876-0040-461D-A98D-640C75261ACD}" sibTransId="{334961C4-5D1E-4661-A393-019DFB1ACEE4}"/>
    <dgm:cxn modelId="{BCA47B8A-FA9D-634A-96E0-BED81B928A3E}" type="presOf" srcId="{3827A0FB-4883-42E4-9A20-CF991417C9AF}" destId="{64D71908-E4E9-8E45-9C6C-E045BB6B4D6E}" srcOrd="0" destOrd="0" presId="urn:microsoft.com/office/officeart/2005/8/layout/vProcess5"/>
    <dgm:cxn modelId="{AED885E3-6397-9B42-A8A1-1BFBD821474A}" type="presOf" srcId="{6E745B06-B2FA-42E3-8CCE-83DE0AFB3BE4}" destId="{322C2911-FEFE-5048-9E5F-AF5D7DCC907A}" srcOrd="0" destOrd="0" presId="urn:microsoft.com/office/officeart/2005/8/layout/vProcess5"/>
    <dgm:cxn modelId="{59847645-A8C3-4D58-B07F-7F864DCE9E8B}" srcId="{C582911C-D15E-4DD8-AC10-55A3F5EAB320}" destId="{F1C14B1E-928A-45A6-96A3-70AE3E26B3D3}" srcOrd="3" destOrd="0" parTransId="{EB4508DF-0619-4E45-A926-55F51F0C75B9}" sibTransId="{1876E4E0-8476-404C-B8D9-AE23D0F93E0F}"/>
    <dgm:cxn modelId="{8CCB9C11-AD30-0047-9736-797170D52DAA}" type="presOf" srcId="{F1C14B1E-928A-45A6-96A3-70AE3E26B3D3}" destId="{B21CD44A-146B-1647-B89C-85E6CA1209DD}" srcOrd="0" destOrd="0" presId="urn:microsoft.com/office/officeart/2005/8/layout/vProcess5"/>
    <dgm:cxn modelId="{C0D1C5ED-EF11-9245-ADCD-D92F1FCE92AB}" type="presParOf" srcId="{F0B14DE8-2ABF-9D4F-BCBD-39ACAA3B7162}" destId="{72263D77-1446-9142-A67B-5D21D0B1CFB9}" srcOrd="0" destOrd="0" presId="urn:microsoft.com/office/officeart/2005/8/layout/vProcess5"/>
    <dgm:cxn modelId="{1C75E729-F384-DC48-966B-7D22226B91C4}" type="presParOf" srcId="{F0B14DE8-2ABF-9D4F-BCBD-39ACAA3B7162}" destId="{64D71908-E4E9-8E45-9C6C-E045BB6B4D6E}" srcOrd="1" destOrd="0" presId="urn:microsoft.com/office/officeart/2005/8/layout/vProcess5"/>
    <dgm:cxn modelId="{C91135AB-AD19-6540-B6DD-7AF642E44EAC}" type="presParOf" srcId="{F0B14DE8-2ABF-9D4F-BCBD-39ACAA3B7162}" destId="{3E5F9AF6-5B6F-7947-935E-6DC1DC3F7513}" srcOrd="2" destOrd="0" presId="urn:microsoft.com/office/officeart/2005/8/layout/vProcess5"/>
    <dgm:cxn modelId="{87FD7F28-F65E-0B48-B565-D835F1B6BE10}" type="presParOf" srcId="{F0B14DE8-2ABF-9D4F-BCBD-39ACAA3B7162}" destId="{A76CF3A2-9377-7D48-89DB-B68DAD41C901}" srcOrd="3" destOrd="0" presId="urn:microsoft.com/office/officeart/2005/8/layout/vProcess5"/>
    <dgm:cxn modelId="{52609123-4F59-5742-96BB-A22F8ABEBFBB}" type="presParOf" srcId="{F0B14DE8-2ABF-9D4F-BCBD-39ACAA3B7162}" destId="{B21CD44A-146B-1647-B89C-85E6CA1209DD}" srcOrd="4" destOrd="0" presId="urn:microsoft.com/office/officeart/2005/8/layout/vProcess5"/>
    <dgm:cxn modelId="{BE8392A9-E332-8643-8790-7C76C70F35A2}" type="presParOf" srcId="{F0B14DE8-2ABF-9D4F-BCBD-39ACAA3B7162}" destId="{322C2911-FEFE-5048-9E5F-AF5D7DCC907A}" srcOrd="5" destOrd="0" presId="urn:microsoft.com/office/officeart/2005/8/layout/vProcess5"/>
    <dgm:cxn modelId="{E20A2605-3E18-054C-803E-C9B95D2D2B7D}" type="presParOf" srcId="{F0B14DE8-2ABF-9D4F-BCBD-39ACAA3B7162}" destId="{D3A5DD98-7747-3C46-B967-8B0E66F34B24}" srcOrd="6" destOrd="0" presId="urn:microsoft.com/office/officeart/2005/8/layout/vProcess5"/>
    <dgm:cxn modelId="{26FD7BBF-6F45-3A40-BEE6-897C174D268E}" type="presParOf" srcId="{F0B14DE8-2ABF-9D4F-BCBD-39ACAA3B7162}" destId="{EEC97D4F-F28D-1A4B-924D-416313CA4515}" srcOrd="7" destOrd="0" presId="urn:microsoft.com/office/officeart/2005/8/layout/vProcess5"/>
    <dgm:cxn modelId="{A799E6C2-47BD-A446-AA2B-6FB98C36B86E}" type="presParOf" srcId="{F0B14DE8-2ABF-9D4F-BCBD-39ACAA3B7162}" destId="{23640C68-DF54-6645-A3D7-98498FD3F743}" srcOrd="8" destOrd="0" presId="urn:microsoft.com/office/officeart/2005/8/layout/vProcess5"/>
    <dgm:cxn modelId="{EAF5FC46-83F4-6649-9349-E01EB47B6AA3}" type="presParOf" srcId="{F0B14DE8-2ABF-9D4F-BCBD-39ACAA3B7162}" destId="{27B2A075-411D-444A-890C-D7C3123EF1E6}" srcOrd="9" destOrd="0" presId="urn:microsoft.com/office/officeart/2005/8/layout/vProcess5"/>
    <dgm:cxn modelId="{1D3E9C12-203C-9946-8641-2DC5B14358F8}" type="presParOf" srcId="{F0B14DE8-2ABF-9D4F-BCBD-39ACAA3B7162}" destId="{96CCE19F-5D3B-5A43-90A1-13F9B80A80DA}" srcOrd="10" destOrd="0" presId="urn:microsoft.com/office/officeart/2005/8/layout/vProcess5"/>
    <dgm:cxn modelId="{29310A71-5F5D-B64D-9ED4-68ACB02A797A}" type="presParOf" srcId="{F0B14DE8-2ABF-9D4F-BCBD-39ACAA3B7162}" destId="{FBE1802C-6E4E-D743-A7E4-3EAB3F98E761}" srcOrd="11" destOrd="0" presId="urn:microsoft.com/office/officeart/2005/8/layout/vProcess5"/>
    <dgm:cxn modelId="{8A7EB7BD-DFF9-F84B-AEA9-B39C4234DCBF}" type="presParOf" srcId="{F0B14DE8-2ABF-9D4F-BCBD-39ACAA3B7162}" destId="{ABD68BA9-911A-BF49-A1F1-C9C98E216B8D}" srcOrd="12" destOrd="0" presId="urn:microsoft.com/office/officeart/2005/8/layout/vProcess5"/>
    <dgm:cxn modelId="{BCE8498B-9A16-E44B-8A70-AD7BD262027E}" type="presParOf" srcId="{F0B14DE8-2ABF-9D4F-BCBD-39ACAA3B7162}" destId="{DEF639C4-71C1-6A4B-986A-1E75C5C338B5}" srcOrd="13" destOrd="0" presId="urn:microsoft.com/office/officeart/2005/8/layout/vProcess5"/>
    <dgm:cxn modelId="{C7A42323-D0C8-7743-B225-9B11026D3D66}" type="presParOf" srcId="{F0B14DE8-2ABF-9D4F-BCBD-39ACAA3B7162}" destId="{8FE94CB6-5FE5-C348-92B5-2338781EE76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395CEA-984D-4088-8176-3423C759BD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788979-D10C-4E09-A736-651B050A4DFF}">
      <dgm:prSet/>
      <dgm:spPr/>
      <dgm:t>
        <a:bodyPr/>
        <a:lstStyle/>
        <a:p>
          <a:r>
            <a:rPr lang="tr-TR"/>
            <a:t>Öncelikler en az çocuklarınız kadar internet ve dijital aletler hakkında bilgi sahibi olmalısınız.</a:t>
          </a:r>
          <a:endParaRPr lang="en-US"/>
        </a:p>
      </dgm:t>
    </dgm:pt>
    <dgm:pt modelId="{80620F76-6E0C-44D0-9DD8-03F13D1D08EE}" type="parTrans" cxnId="{524F0E91-32DA-4FF6-BD9F-2AAF0B701992}">
      <dgm:prSet/>
      <dgm:spPr/>
      <dgm:t>
        <a:bodyPr/>
        <a:lstStyle/>
        <a:p>
          <a:endParaRPr lang="en-US"/>
        </a:p>
      </dgm:t>
    </dgm:pt>
    <dgm:pt modelId="{9DF92A5E-32C4-4D33-8AF9-79571E82C985}" type="sibTrans" cxnId="{524F0E91-32DA-4FF6-BD9F-2AAF0B701992}">
      <dgm:prSet/>
      <dgm:spPr/>
      <dgm:t>
        <a:bodyPr/>
        <a:lstStyle/>
        <a:p>
          <a:endParaRPr lang="en-US"/>
        </a:p>
      </dgm:t>
    </dgm:pt>
    <dgm:pt modelId="{73B96A7B-5C09-41B2-A388-1E817F620818}">
      <dgm:prSet/>
      <dgm:spPr/>
      <dgm:t>
        <a:bodyPr/>
        <a:lstStyle/>
        <a:p>
          <a:r>
            <a:rPr lang="tr-TR"/>
            <a:t>İnternet ortamında her zaman insanların kendilerini tanıttıklarından farklı olabileceği unutulmamalı, bu konuda çocuğunuz bilinçlendirilmelidir.</a:t>
          </a:r>
          <a:endParaRPr lang="en-US"/>
        </a:p>
      </dgm:t>
    </dgm:pt>
    <dgm:pt modelId="{8798FE25-088F-4737-84CC-67360E3FC5E3}" type="parTrans" cxnId="{4B3DDF51-1CB6-42AA-A4C3-A8C5BACF6B2C}">
      <dgm:prSet/>
      <dgm:spPr/>
      <dgm:t>
        <a:bodyPr/>
        <a:lstStyle/>
        <a:p>
          <a:endParaRPr lang="en-US"/>
        </a:p>
      </dgm:t>
    </dgm:pt>
    <dgm:pt modelId="{25617311-CCFE-4882-BC1E-02ECC6A232FC}" type="sibTrans" cxnId="{4B3DDF51-1CB6-42AA-A4C3-A8C5BACF6B2C}">
      <dgm:prSet/>
      <dgm:spPr/>
      <dgm:t>
        <a:bodyPr/>
        <a:lstStyle/>
        <a:p>
          <a:endParaRPr lang="en-US"/>
        </a:p>
      </dgm:t>
    </dgm:pt>
    <dgm:pt modelId="{B0F02414-238D-41E2-BF61-F697226B65CF}">
      <dgm:prSet/>
      <dgm:spPr/>
      <dgm:t>
        <a:bodyPr/>
        <a:lstStyle/>
        <a:p>
          <a:r>
            <a:rPr lang="tr-TR"/>
            <a:t>Çocuğunuzla birlikte makul kuralların olduğu bir liste hazırlanmalıdır.</a:t>
          </a:r>
          <a:endParaRPr lang="en-US"/>
        </a:p>
      </dgm:t>
    </dgm:pt>
    <dgm:pt modelId="{D4923F09-FC92-4041-AB93-A236BC14479E}" type="parTrans" cxnId="{AF6A11E5-0700-4F54-A6C4-A788B663BB46}">
      <dgm:prSet/>
      <dgm:spPr/>
      <dgm:t>
        <a:bodyPr/>
        <a:lstStyle/>
        <a:p>
          <a:endParaRPr lang="en-US"/>
        </a:p>
      </dgm:t>
    </dgm:pt>
    <dgm:pt modelId="{38F5C25A-4AAE-44C7-9D2B-388288551887}" type="sibTrans" cxnId="{AF6A11E5-0700-4F54-A6C4-A788B663BB46}">
      <dgm:prSet/>
      <dgm:spPr/>
      <dgm:t>
        <a:bodyPr/>
        <a:lstStyle/>
        <a:p>
          <a:endParaRPr lang="en-US"/>
        </a:p>
      </dgm:t>
    </dgm:pt>
    <dgm:pt modelId="{4BF0AB3B-A496-41DD-96BE-73F3AF8224CF}">
      <dgm:prSet/>
      <dgm:spPr/>
      <dgm:t>
        <a:bodyPr/>
        <a:lstStyle/>
        <a:p>
          <a:r>
            <a:rPr lang="tr-TR"/>
            <a:t>Çocuğunuzun yaşı ve gelişim düzeyi dikkate alınarak, makul süre sınırlamalarının konması ve kullanımının sınırlandırılması şarttır.</a:t>
          </a:r>
          <a:endParaRPr lang="en-US"/>
        </a:p>
      </dgm:t>
    </dgm:pt>
    <dgm:pt modelId="{DA8BC63D-A9E1-4A0D-BCC2-F8E3FEE909CA}" type="parTrans" cxnId="{53E0EDFD-F5B9-4AA8-9229-686893011F46}">
      <dgm:prSet/>
      <dgm:spPr/>
      <dgm:t>
        <a:bodyPr/>
        <a:lstStyle/>
        <a:p>
          <a:endParaRPr lang="en-US"/>
        </a:p>
      </dgm:t>
    </dgm:pt>
    <dgm:pt modelId="{5BE9AF51-68F1-4698-AD34-E6E5FD3C083E}" type="sibTrans" cxnId="{53E0EDFD-F5B9-4AA8-9229-686893011F46}">
      <dgm:prSet/>
      <dgm:spPr/>
      <dgm:t>
        <a:bodyPr/>
        <a:lstStyle/>
        <a:p>
          <a:endParaRPr lang="en-US"/>
        </a:p>
      </dgm:t>
    </dgm:pt>
    <dgm:pt modelId="{1ADE303E-30AC-8D4A-9D6B-91E1460A13EE}" type="pres">
      <dgm:prSet presAssocID="{2C395CEA-984D-4088-8176-3423C759BD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CC2C0D4-E9FC-9648-8EFA-DAAFB2BD5908}" type="pres">
      <dgm:prSet presAssocID="{54788979-D10C-4E09-A736-651B050A4DF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3CC301-BEF3-1143-9A2E-867ED10E4449}" type="pres">
      <dgm:prSet presAssocID="{9DF92A5E-32C4-4D33-8AF9-79571E82C985}" presName="spacer" presStyleCnt="0"/>
      <dgm:spPr/>
    </dgm:pt>
    <dgm:pt modelId="{41AB1922-CC21-8041-8508-D49A814BF721}" type="pres">
      <dgm:prSet presAssocID="{73B96A7B-5C09-41B2-A388-1E817F6208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7D4331-A1EB-CC47-8D61-B8528E55507E}" type="pres">
      <dgm:prSet presAssocID="{25617311-CCFE-4882-BC1E-02ECC6A232FC}" presName="spacer" presStyleCnt="0"/>
      <dgm:spPr/>
    </dgm:pt>
    <dgm:pt modelId="{F56EB906-6183-534B-A83A-C5F9E4FD08C8}" type="pres">
      <dgm:prSet presAssocID="{B0F02414-238D-41E2-BF61-F697226B65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1A9487-EC8D-6748-9876-814E19FDCDB1}" type="pres">
      <dgm:prSet presAssocID="{38F5C25A-4AAE-44C7-9D2B-388288551887}" presName="spacer" presStyleCnt="0"/>
      <dgm:spPr/>
    </dgm:pt>
    <dgm:pt modelId="{B86EA670-77B8-F046-90F4-A7C169862329}" type="pres">
      <dgm:prSet presAssocID="{4BF0AB3B-A496-41DD-96BE-73F3AF8224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3A4495-AA84-6B45-98BE-F4EE9D1B0B5B}" type="presOf" srcId="{73B96A7B-5C09-41B2-A388-1E817F620818}" destId="{41AB1922-CC21-8041-8508-D49A814BF721}" srcOrd="0" destOrd="0" presId="urn:microsoft.com/office/officeart/2005/8/layout/vList2"/>
    <dgm:cxn modelId="{4B3DDF51-1CB6-42AA-A4C3-A8C5BACF6B2C}" srcId="{2C395CEA-984D-4088-8176-3423C759BD09}" destId="{73B96A7B-5C09-41B2-A388-1E817F620818}" srcOrd="1" destOrd="0" parTransId="{8798FE25-088F-4737-84CC-67360E3FC5E3}" sibTransId="{25617311-CCFE-4882-BC1E-02ECC6A232FC}"/>
    <dgm:cxn modelId="{53E0EDFD-F5B9-4AA8-9229-686893011F46}" srcId="{2C395CEA-984D-4088-8176-3423C759BD09}" destId="{4BF0AB3B-A496-41DD-96BE-73F3AF8224CF}" srcOrd="3" destOrd="0" parTransId="{DA8BC63D-A9E1-4A0D-BCC2-F8E3FEE909CA}" sibTransId="{5BE9AF51-68F1-4698-AD34-E6E5FD3C083E}"/>
    <dgm:cxn modelId="{86263CBF-E697-704F-9499-F7039EF49057}" type="presOf" srcId="{4BF0AB3B-A496-41DD-96BE-73F3AF8224CF}" destId="{B86EA670-77B8-F046-90F4-A7C169862329}" srcOrd="0" destOrd="0" presId="urn:microsoft.com/office/officeart/2005/8/layout/vList2"/>
    <dgm:cxn modelId="{7085883D-D28F-F14A-BBDF-34D80671A6E4}" type="presOf" srcId="{2C395CEA-984D-4088-8176-3423C759BD09}" destId="{1ADE303E-30AC-8D4A-9D6B-91E1460A13EE}" srcOrd="0" destOrd="0" presId="urn:microsoft.com/office/officeart/2005/8/layout/vList2"/>
    <dgm:cxn modelId="{524F0E91-32DA-4FF6-BD9F-2AAF0B701992}" srcId="{2C395CEA-984D-4088-8176-3423C759BD09}" destId="{54788979-D10C-4E09-A736-651B050A4DFF}" srcOrd="0" destOrd="0" parTransId="{80620F76-6E0C-44D0-9DD8-03F13D1D08EE}" sibTransId="{9DF92A5E-32C4-4D33-8AF9-79571E82C985}"/>
    <dgm:cxn modelId="{AF6A11E5-0700-4F54-A6C4-A788B663BB46}" srcId="{2C395CEA-984D-4088-8176-3423C759BD09}" destId="{B0F02414-238D-41E2-BF61-F697226B65CF}" srcOrd="2" destOrd="0" parTransId="{D4923F09-FC92-4041-AB93-A236BC14479E}" sibTransId="{38F5C25A-4AAE-44C7-9D2B-388288551887}"/>
    <dgm:cxn modelId="{0A9D2DE3-1742-2741-8D85-D7E91B7EC551}" type="presOf" srcId="{B0F02414-238D-41E2-BF61-F697226B65CF}" destId="{F56EB906-6183-534B-A83A-C5F9E4FD08C8}" srcOrd="0" destOrd="0" presId="urn:microsoft.com/office/officeart/2005/8/layout/vList2"/>
    <dgm:cxn modelId="{87BDAC6B-BA4B-A846-BD0C-DCF058D7C45A}" type="presOf" srcId="{54788979-D10C-4E09-A736-651B050A4DFF}" destId="{ECC2C0D4-E9FC-9648-8EFA-DAAFB2BD5908}" srcOrd="0" destOrd="0" presId="urn:microsoft.com/office/officeart/2005/8/layout/vList2"/>
    <dgm:cxn modelId="{05772120-D17C-604D-9287-92CB5963AB2E}" type="presParOf" srcId="{1ADE303E-30AC-8D4A-9D6B-91E1460A13EE}" destId="{ECC2C0D4-E9FC-9648-8EFA-DAAFB2BD5908}" srcOrd="0" destOrd="0" presId="urn:microsoft.com/office/officeart/2005/8/layout/vList2"/>
    <dgm:cxn modelId="{99BCCCE4-EFE0-534B-9923-75B7B9C2AD8D}" type="presParOf" srcId="{1ADE303E-30AC-8D4A-9D6B-91E1460A13EE}" destId="{C53CC301-BEF3-1143-9A2E-867ED10E4449}" srcOrd="1" destOrd="0" presId="urn:microsoft.com/office/officeart/2005/8/layout/vList2"/>
    <dgm:cxn modelId="{A10452C8-AC55-1241-84A9-6A56F5C5C39D}" type="presParOf" srcId="{1ADE303E-30AC-8D4A-9D6B-91E1460A13EE}" destId="{41AB1922-CC21-8041-8508-D49A814BF721}" srcOrd="2" destOrd="0" presId="urn:microsoft.com/office/officeart/2005/8/layout/vList2"/>
    <dgm:cxn modelId="{D8E255D3-7AE2-A847-895B-E80C7DA55EB6}" type="presParOf" srcId="{1ADE303E-30AC-8D4A-9D6B-91E1460A13EE}" destId="{4D7D4331-A1EB-CC47-8D61-B8528E55507E}" srcOrd="3" destOrd="0" presId="urn:microsoft.com/office/officeart/2005/8/layout/vList2"/>
    <dgm:cxn modelId="{19E48A31-C2A4-FA4B-9AEB-14E327446AA3}" type="presParOf" srcId="{1ADE303E-30AC-8D4A-9D6B-91E1460A13EE}" destId="{F56EB906-6183-534B-A83A-C5F9E4FD08C8}" srcOrd="4" destOrd="0" presId="urn:microsoft.com/office/officeart/2005/8/layout/vList2"/>
    <dgm:cxn modelId="{6BC2CE11-0FD2-5C41-9EEC-237E0D27EFB4}" type="presParOf" srcId="{1ADE303E-30AC-8D4A-9D6B-91E1460A13EE}" destId="{9B1A9487-EC8D-6748-9876-814E19FDCDB1}" srcOrd="5" destOrd="0" presId="urn:microsoft.com/office/officeart/2005/8/layout/vList2"/>
    <dgm:cxn modelId="{9E5C25B9-ED24-5F48-80AB-72E2C57CB960}" type="presParOf" srcId="{1ADE303E-30AC-8D4A-9D6B-91E1460A13EE}" destId="{B86EA670-77B8-F046-90F4-A7C1698623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3F1E16-E4A9-439D-A67C-FEB49A0AA2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A573FEF0-556F-46E3-ABC5-3B5175D72E11}">
      <dgm:prSet/>
      <dgm:spPr/>
      <dgm:t>
        <a:bodyPr/>
        <a:lstStyle/>
        <a:p>
          <a:r>
            <a:rPr lang="tr-TR"/>
            <a:t>Çocuğunuzun fotoğrafını hiçbir internet sitesinde veya haber grubunda paylaşmayınız.</a:t>
          </a:r>
          <a:endParaRPr lang="en-US"/>
        </a:p>
      </dgm:t>
    </dgm:pt>
    <dgm:pt modelId="{3CAED489-858F-4427-9DD2-CEAC1096962A}" type="parTrans" cxnId="{86A947C3-470A-40E3-94A5-1B30714C3193}">
      <dgm:prSet/>
      <dgm:spPr/>
      <dgm:t>
        <a:bodyPr/>
        <a:lstStyle/>
        <a:p>
          <a:endParaRPr lang="en-US"/>
        </a:p>
      </dgm:t>
    </dgm:pt>
    <dgm:pt modelId="{E51FEB18-9158-4C3B-A0E4-8AB33D2AEAD6}" type="sibTrans" cxnId="{86A947C3-470A-40E3-94A5-1B30714C3193}">
      <dgm:prSet/>
      <dgm:spPr/>
      <dgm:t>
        <a:bodyPr/>
        <a:lstStyle/>
        <a:p>
          <a:endParaRPr lang="en-US"/>
        </a:p>
      </dgm:t>
    </dgm:pt>
    <dgm:pt modelId="{6C6EB114-191D-4DD5-A6C7-BEBE5419B77F}">
      <dgm:prSet/>
      <dgm:spPr/>
      <dgm:t>
        <a:bodyPr/>
        <a:lstStyle/>
        <a:p>
          <a:r>
            <a:rPr lang="tr-TR"/>
            <a:t>İnternet kullanımı çocuğunuzun gündelik yaşamını  ciddi anlamda olumsuz etkiliyorsa bir uzmana başvurunuz.</a:t>
          </a:r>
          <a:endParaRPr lang="en-US"/>
        </a:p>
      </dgm:t>
    </dgm:pt>
    <dgm:pt modelId="{222F5906-F7DC-4E47-9C81-078260EFEEB2}" type="parTrans" cxnId="{33F6DE49-5964-4F62-89F1-766CC383C083}">
      <dgm:prSet/>
      <dgm:spPr/>
      <dgm:t>
        <a:bodyPr/>
        <a:lstStyle/>
        <a:p>
          <a:endParaRPr lang="en-US"/>
        </a:p>
      </dgm:t>
    </dgm:pt>
    <dgm:pt modelId="{B29B8E12-F800-4DB5-B166-5F1B0ECF837A}" type="sibTrans" cxnId="{33F6DE49-5964-4F62-89F1-766CC383C083}">
      <dgm:prSet/>
      <dgm:spPr/>
      <dgm:t>
        <a:bodyPr/>
        <a:lstStyle/>
        <a:p>
          <a:endParaRPr lang="en-US"/>
        </a:p>
      </dgm:t>
    </dgm:pt>
    <dgm:pt modelId="{1505002B-72DA-4B39-81EC-BA5C53051390}">
      <dgm:prSet/>
      <dgm:spPr/>
      <dgm:t>
        <a:bodyPr/>
        <a:lstStyle/>
        <a:p>
          <a:r>
            <a:rPr lang="tr-TR"/>
            <a:t>Çocuğunuza yapmaması gereken şeyleri sebepleri ile söyleyin.</a:t>
          </a:r>
          <a:endParaRPr lang="en-US"/>
        </a:p>
      </dgm:t>
    </dgm:pt>
    <dgm:pt modelId="{99E02B10-9E5D-4A65-A0D9-B01151A0F644}" type="parTrans" cxnId="{0F8D36BC-7035-4238-858B-1D9721F66ECE}">
      <dgm:prSet/>
      <dgm:spPr/>
      <dgm:t>
        <a:bodyPr/>
        <a:lstStyle/>
        <a:p>
          <a:endParaRPr lang="en-US"/>
        </a:p>
      </dgm:t>
    </dgm:pt>
    <dgm:pt modelId="{0EFC6EEE-CAFF-44E6-8AE2-C8A9A7AAACA8}" type="sibTrans" cxnId="{0F8D36BC-7035-4238-858B-1D9721F66ECE}">
      <dgm:prSet/>
      <dgm:spPr/>
      <dgm:t>
        <a:bodyPr/>
        <a:lstStyle/>
        <a:p>
          <a:endParaRPr lang="en-US"/>
        </a:p>
      </dgm:t>
    </dgm:pt>
    <dgm:pt modelId="{771D9F63-6D9A-40B5-B460-F2A08617003D}">
      <dgm:prSet/>
      <dgm:spPr/>
      <dgm:t>
        <a:bodyPr/>
        <a:lstStyle/>
        <a:p>
          <a:r>
            <a:rPr lang="tr-TR"/>
            <a:t>Aile dışından birinin kontrolünüz olmadan bilgisayarı kullanmasına ve internette gezinmesine izin vermeyin.</a:t>
          </a:r>
          <a:endParaRPr lang="en-US"/>
        </a:p>
      </dgm:t>
    </dgm:pt>
    <dgm:pt modelId="{19D8745B-1DAE-466C-94FE-3BCCD18A91CB}" type="parTrans" cxnId="{D273578A-B640-4E61-8574-D3C57F92DFF5}">
      <dgm:prSet/>
      <dgm:spPr/>
      <dgm:t>
        <a:bodyPr/>
        <a:lstStyle/>
        <a:p>
          <a:endParaRPr lang="en-US"/>
        </a:p>
      </dgm:t>
    </dgm:pt>
    <dgm:pt modelId="{A38F1591-25AF-46A2-B760-67CEC000DF16}" type="sibTrans" cxnId="{D273578A-B640-4E61-8574-D3C57F92DFF5}">
      <dgm:prSet/>
      <dgm:spPr/>
      <dgm:t>
        <a:bodyPr/>
        <a:lstStyle/>
        <a:p>
          <a:endParaRPr lang="en-US"/>
        </a:p>
      </dgm:t>
    </dgm:pt>
    <dgm:pt modelId="{8CCCFF1B-7BC8-4585-BA9B-9CCBBE9B8858}" type="pres">
      <dgm:prSet presAssocID="{2B3F1E16-E4A9-439D-A67C-FEB49A0AA24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CAE30C-393E-4157-BB81-454AC5AA5AF7}" type="pres">
      <dgm:prSet presAssocID="{A573FEF0-556F-46E3-ABC5-3B5175D72E11}" presName="compNode" presStyleCnt="0"/>
      <dgm:spPr/>
    </dgm:pt>
    <dgm:pt modelId="{1B2CB890-656D-49B0-A98C-869C7A83FFC6}" type="pres">
      <dgm:prSet presAssocID="{A573FEF0-556F-46E3-ABC5-3B5175D72E11}" presName="bgRect" presStyleLbl="bgShp" presStyleIdx="0" presStyleCnt="4"/>
      <dgm:spPr/>
    </dgm:pt>
    <dgm:pt modelId="{553CEF98-ACA8-41B8-9B6B-C453804677CB}" type="pres">
      <dgm:prSet presAssocID="{A573FEF0-556F-46E3-ABC5-3B5175D72E1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BB32D0FC-F9F6-4CA6-B8E0-DACD440BCA39}" type="pres">
      <dgm:prSet presAssocID="{A573FEF0-556F-46E3-ABC5-3B5175D72E11}" presName="spaceRect" presStyleCnt="0"/>
      <dgm:spPr/>
    </dgm:pt>
    <dgm:pt modelId="{06CA9202-ECE6-4F0C-A00F-784616FE539A}" type="pres">
      <dgm:prSet presAssocID="{A573FEF0-556F-46E3-ABC5-3B5175D72E11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B289FCA-59DD-43F9-9670-4AACC13B7B61}" type="pres">
      <dgm:prSet presAssocID="{E51FEB18-9158-4C3B-A0E4-8AB33D2AEAD6}" presName="sibTrans" presStyleCnt="0"/>
      <dgm:spPr/>
    </dgm:pt>
    <dgm:pt modelId="{D76D7583-D07E-4ADA-80B0-43153CCB95C0}" type="pres">
      <dgm:prSet presAssocID="{6C6EB114-191D-4DD5-A6C7-BEBE5419B77F}" presName="compNode" presStyleCnt="0"/>
      <dgm:spPr/>
    </dgm:pt>
    <dgm:pt modelId="{F10704A1-13F1-4A6B-95EB-590F4FECC40F}" type="pres">
      <dgm:prSet presAssocID="{6C6EB114-191D-4DD5-A6C7-BEBE5419B77F}" presName="bgRect" presStyleLbl="bgShp" presStyleIdx="1" presStyleCnt="4"/>
      <dgm:spPr/>
    </dgm:pt>
    <dgm:pt modelId="{5973B26E-9D62-4699-849E-B04AE7519424}" type="pres">
      <dgm:prSet presAssocID="{6C6EB114-191D-4DD5-A6C7-BEBE5419B77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55795E7A-4187-46CC-8743-014257B4D1C4}" type="pres">
      <dgm:prSet presAssocID="{6C6EB114-191D-4DD5-A6C7-BEBE5419B77F}" presName="spaceRect" presStyleCnt="0"/>
      <dgm:spPr/>
    </dgm:pt>
    <dgm:pt modelId="{E5FD5A2A-1297-4726-B7B6-85A6857415EE}" type="pres">
      <dgm:prSet presAssocID="{6C6EB114-191D-4DD5-A6C7-BEBE5419B77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590B37F0-F1FD-4F42-B22A-8CE2F2F6560E}" type="pres">
      <dgm:prSet presAssocID="{B29B8E12-F800-4DB5-B166-5F1B0ECF837A}" presName="sibTrans" presStyleCnt="0"/>
      <dgm:spPr/>
    </dgm:pt>
    <dgm:pt modelId="{4F9D8199-0F76-4D12-B597-7E63D443EB59}" type="pres">
      <dgm:prSet presAssocID="{1505002B-72DA-4B39-81EC-BA5C53051390}" presName="compNode" presStyleCnt="0"/>
      <dgm:spPr/>
    </dgm:pt>
    <dgm:pt modelId="{88052943-CCEF-4B96-8181-3A56958C921D}" type="pres">
      <dgm:prSet presAssocID="{1505002B-72DA-4B39-81EC-BA5C53051390}" presName="bgRect" presStyleLbl="bgShp" presStyleIdx="2" presStyleCnt="4"/>
      <dgm:spPr/>
    </dgm:pt>
    <dgm:pt modelId="{020303F0-0EB0-47EF-B5D8-F4D41858DF29}" type="pres">
      <dgm:prSet presAssocID="{1505002B-72DA-4B39-81EC-BA5C5305139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D52DFD0-5880-4BFF-BC1F-7C44341CDD01}" type="pres">
      <dgm:prSet presAssocID="{1505002B-72DA-4B39-81EC-BA5C53051390}" presName="spaceRect" presStyleCnt="0"/>
      <dgm:spPr/>
    </dgm:pt>
    <dgm:pt modelId="{E28B8494-9AF1-4D54-9DA3-B486D6B45E9C}" type="pres">
      <dgm:prSet presAssocID="{1505002B-72DA-4B39-81EC-BA5C53051390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79A86286-291A-41C2-9099-BFDB912E3DCC}" type="pres">
      <dgm:prSet presAssocID="{0EFC6EEE-CAFF-44E6-8AE2-C8A9A7AAACA8}" presName="sibTrans" presStyleCnt="0"/>
      <dgm:spPr/>
    </dgm:pt>
    <dgm:pt modelId="{63FBA41D-8576-440A-AD3A-AEFABA766120}" type="pres">
      <dgm:prSet presAssocID="{771D9F63-6D9A-40B5-B460-F2A08617003D}" presName="compNode" presStyleCnt="0"/>
      <dgm:spPr/>
    </dgm:pt>
    <dgm:pt modelId="{DDB185FF-1166-4134-91A1-94BD161FF8A4}" type="pres">
      <dgm:prSet presAssocID="{771D9F63-6D9A-40B5-B460-F2A08617003D}" presName="bgRect" presStyleLbl="bgShp" presStyleIdx="3" presStyleCnt="4"/>
      <dgm:spPr/>
    </dgm:pt>
    <dgm:pt modelId="{2E21177A-2367-4995-97A8-68E0FD2C9B67}" type="pres">
      <dgm:prSet presAssocID="{771D9F63-6D9A-40B5-B460-F2A0861700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tune Cookie"/>
        </a:ext>
      </dgm:extLst>
    </dgm:pt>
    <dgm:pt modelId="{40A24571-2ABE-4996-8B6D-839D5866517E}" type="pres">
      <dgm:prSet presAssocID="{771D9F63-6D9A-40B5-B460-F2A08617003D}" presName="spaceRect" presStyleCnt="0"/>
      <dgm:spPr/>
    </dgm:pt>
    <dgm:pt modelId="{6412739E-697B-494F-83DD-3FFA76B57CE1}" type="pres">
      <dgm:prSet presAssocID="{771D9F63-6D9A-40B5-B460-F2A08617003D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5D12A207-4E12-4E15-940A-BCBE3489E23E}" type="presOf" srcId="{771D9F63-6D9A-40B5-B460-F2A08617003D}" destId="{6412739E-697B-494F-83DD-3FFA76B57CE1}" srcOrd="0" destOrd="0" presId="urn:microsoft.com/office/officeart/2018/2/layout/IconVerticalSolidList"/>
    <dgm:cxn modelId="{86A947C3-470A-40E3-94A5-1B30714C3193}" srcId="{2B3F1E16-E4A9-439D-A67C-FEB49A0AA247}" destId="{A573FEF0-556F-46E3-ABC5-3B5175D72E11}" srcOrd="0" destOrd="0" parTransId="{3CAED489-858F-4427-9DD2-CEAC1096962A}" sibTransId="{E51FEB18-9158-4C3B-A0E4-8AB33D2AEAD6}"/>
    <dgm:cxn modelId="{ED9C70D2-8702-4206-A42F-03C71DC8CC37}" type="presOf" srcId="{1505002B-72DA-4B39-81EC-BA5C53051390}" destId="{E28B8494-9AF1-4D54-9DA3-B486D6B45E9C}" srcOrd="0" destOrd="0" presId="urn:microsoft.com/office/officeart/2018/2/layout/IconVerticalSolidList"/>
    <dgm:cxn modelId="{0F8D36BC-7035-4238-858B-1D9721F66ECE}" srcId="{2B3F1E16-E4A9-439D-A67C-FEB49A0AA247}" destId="{1505002B-72DA-4B39-81EC-BA5C53051390}" srcOrd="2" destOrd="0" parTransId="{99E02B10-9E5D-4A65-A0D9-B01151A0F644}" sibTransId="{0EFC6EEE-CAFF-44E6-8AE2-C8A9A7AAACA8}"/>
    <dgm:cxn modelId="{3A46A55E-2B4A-4C76-B56E-6092A7840CFE}" type="presOf" srcId="{A573FEF0-556F-46E3-ABC5-3B5175D72E11}" destId="{06CA9202-ECE6-4F0C-A00F-784616FE539A}" srcOrd="0" destOrd="0" presId="urn:microsoft.com/office/officeart/2018/2/layout/IconVerticalSolidList"/>
    <dgm:cxn modelId="{6AFD5DA1-AEFB-411D-9E36-EBB98D85CEA8}" type="presOf" srcId="{2B3F1E16-E4A9-439D-A67C-FEB49A0AA247}" destId="{8CCCFF1B-7BC8-4585-BA9B-9CCBBE9B8858}" srcOrd="0" destOrd="0" presId="urn:microsoft.com/office/officeart/2018/2/layout/IconVerticalSolidList"/>
    <dgm:cxn modelId="{33F6DE49-5964-4F62-89F1-766CC383C083}" srcId="{2B3F1E16-E4A9-439D-A67C-FEB49A0AA247}" destId="{6C6EB114-191D-4DD5-A6C7-BEBE5419B77F}" srcOrd="1" destOrd="0" parTransId="{222F5906-F7DC-4E47-9C81-078260EFEEB2}" sibTransId="{B29B8E12-F800-4DB5-B166-5F1B0ECF837A}"/>
    <dgm:cxn modelId="{B018A784-897E-46F6-BE33-D53CF05DDAC9}" type="presOf" srcId="{6C6EB114-191D-4DD5-A6C7-BEBE5419B77F}" destId="{E5FD5A2A-1297-4726-B7B6-85A6857415EE}" srcOrd="0" destOrd="0" presId="urn:microsoft.com/office/officeart/2018/2/layout/IconVerticalSolidList"/>
    <dgm:cxn modelId="{D273578A-B640-4E61-8574-D3C57F92DFF5}" srcId="{2B3F1E16-E4A9-439D-A67C-FEB49A0AA247}" destId="{771D9F63-6D9A-40B5-B460-F2A08617003D}" srcOrd="3" destOrd="0" parTransId="{19D8745B-1DAE-466C-94FE-3BCCD18A91CB}" sibTransId="{A38F1591-25AF-46A2-B760-67CEC000DF16}"/>
    <dgm:cxn modelId="{2A0FBED9-F249-408E-AFF9-78FDD7B66EAC}" type="presParOf" srcId="{8CCCFF1B-7BC8-4585-BA9B-9CCBBE9B8858}" destId="{76CAE30C-393E-4157-BB81-454AC5AA5AF7}" srcOrd="0" destOrd="0" presId="urn:microsoft.com/office/officeart/2018/2/layout/IconVerticalSolidList"/>
    <dgm:cxn modelId="{3E8F92EC-1D81-4236-ABE3-B90F29BBE787}" type="presParOf" srcId="{76CAE30C-393E-4157-BB81-454AC5AA5AF7}" destId="{1B2CB890-656D-49B0-A98C-869C7A83FFC6}" srcOrd="0" destOrd="0" presId="urn:microsoft.com/office/officeart/2018/2/layout/IconVerticalSolidList"/>
    <dgm:cxn modelId="{41EF9DA8-7466-4C7E-AD85-4B2A81613527}" type="presParOf" srcId="{76CAE30C-393E-4157-BB81-454AC5AA5AF7}" destId="{553CEF98-ACA8-41B8-9B6B-C453804677CB}" srcOrd="1" destOrd="0" presId="urn:microsoft.com/office/officeart/2018/2/layout/IconVerticalSolidList"/>
    <dgm:cxn modelId="{82ED6175-AAB1-4FD9-93E6-933797C02D0D}" type="presParOf" srcId="{76CAE30C-393E-4157-BB81-454AC5AA5AF7}" destId="{BB32D0FC-F9F6-4CA6-B8E0-DACD440BCA39}" srcOrd="2" destOrd="0" presId="urn:microsoft.com/office/officeart/2018/2/layout/IconVerticalSolidList"/>
    <dgm:cxn modelId="{63840A79-D009-4839-855A-EA117698E7E9}" type="presParOf" srcId="{76CAE30C-393E-4157-BB81-454AC5AA5AF7}" destId="{06CA9202-ECE6-4F0C-A00F-784616FE539A}" srcOrd="3" destOrd="0" presId="urn:microsoft.com/office/officeart/2018/2/layout/IconVerticalSolidList"/>
    <dgm:cxn modelId="{378365E5-E60C-4BA7-B0F7-A558DDEA5C37}" type="presParOf" srcId="{8CCCFF1B-7BC8-4585-BA9B-9CCBBE9B8858}" destId="{5B289FCA-59DD-43F9-9670-4AACC13B7B61}" srcOrd="1" destOrd="0" presId="urn:microsoft.com/office/officeart/2018/2/layout/IconVerticalSolidList"/>
    <dgm:cxn modelId="{2ACE07AD-B99E-403D-A153-E92C5BE46D0F}" type="presParOf" srcId="{8CCCFF1B-7BC8-4585-BA9B-9CCBBE9B8858}" destId="{D76D7583-D07E-4ADA-80B0-43153CCB95C0}" srcOrd="2" destOrd="0" presId="urn:microsoft.com/office/officeart/2018/2/layout/IconVerticalSolidList"/>
    <dgm:cxn modelId="{A4F129D5-11C2-4185-999A-00AEEEFC253C}" type="presParOf" srcId="{D76D7583-D07E-4ADA-80B0-43153CCB95C0}" destId="{F10704A1-13F1-4A6B-95EB-590F4FECC40F}" srcOrd="0" destOrd="0" presId="urn:microsoft.com/office/officeart/2018/2/layout/IconVerticalSolidList"/>
    <dgm:cxn modelId="{9F5EA260-C6F1-4189-B682-2528E9123F00}" type="presParOf" srcId="{D76D7583-D07E-4ADA-80B0-43153CCB95C0}" destId="{5973B26E-9D62-4699-849E-B04AE7519424}" srcOrd="1" destOrd="0" presId="urn:microsoft.com/office/officeart/2018/2/layout/IconVerticalSolidList"/>
    <dgm:cxn modelId="{E4084434-66B5-4C87-B176-EB79728BE52C}" type="presParOf" srcId="{D76D7583-D07E-4ADA-80B0-43153CCB95C0}" destId="{55795E7A-4187-46CC-8743-014257B4D1C4}" srcOrd="2" destOrd="0" presId="urn:microsoft.com/office/officeart/2018/2/layout/IconVerticalSolidList"/>
    <dgm:cxn modelId="{3734BF54-B288-41DF-9719-22DF2A70FF11}" type="presParOf" srcId="{D76D7583-D07E-4ADA-80B0-43153CCB95C0}" destId="{E5FD5A2A-1297-4726-B7B6-85A6857415EE}" srcOrd="3" destOrd="0" presId="urn:microsoft.com/office/officeart/2018/2/layout/IconVerticalSolidList"/>
    <dgm:cxn modelId="{F88CE15B-8EC0-49B7-855F-C7774D8E2414}" type="presParOf" srcId="{8CCCFF1B-7BC8-4585-BA9B-9CCBBE9B8858}" destId="{590B37F0-F1FD-4F42-B22A-8CE2F2F6560E}" srcOrd="3" destOrd="0" presId="urn:microsoft.com/office/officeart/2018/2/layout/IconVerticalSolidList"/>
    <dgm:cxn modelId="{5B1F265D-E6A6-4580-8848-A21D91E34838}" type="presParOf" srcId="{8CCCFF1B-7BC8-4585-BA9B-9CCBBE9B8858}" destId="{4F9D8199-0F76-4D12-B597-7E63D443EB59}" srcOrd="4" destOrd="0" presId="urn:microsoft.com/office/officeart/2018/2/layout/IconVerticalSolidList"/>
    <dgm:cxn modelId="{89DC5745-A0DD-42A0-AEDF-B1C83E945C83}" type="presParOf" srcId="{4F9D8199-0F76-4D12-B597-7E63D443EB59}" destId="{88052943-CCEF-4B96-8181-3A56958C921D}" srcOrd="0" destOrd="0" presId="urn:microsoft.com/office/officeart/2018/2/layout/IconVerticalSolidList"/>
    <dgm:cxn modelId="{46A8DE33-3F29-44AB-A304-0EB1559BBA73}" type="presParOf" srcId="{4F9D8199-0F76-4D12-B597-7E63D443EB59}" destId="{020303F0-0EB0-47EF-B5D8-F4D41858DF29}" srcOrd="1" destOrd="0" presId="urn:microsoft.com/office/officeart/2018/2/layout/IconVerticalSolidList"/>
    <dgm:cxn modelId="{E6F452BF-6E43-404F-A4AA-011DE5748873}" type="presParOf" srcId="{4F9D8199-0F76-4D12-B597-7E63D443EB59}" destId="{DD52DFD0-5880-4BFF-BC1F-7C44341CDD01}" srcOrd="2" destOrd="0" presId="urn:microsoft.com/office/officeart/2018/2/layout/IconVerticalSolidList"/>
    <dgm:cxn modelId="{79809CBE-5A5A-425C-A4B3-0F36700EBEBD}" type="presParOf" srcId="{4F9D8199-0F76-4D12-B597-7E63D443EB59}" destId="{E28B8494-9AF1-4D54-9DA3-B486D6B45E9C}" srcOrd="3" destOrd="0" presId="urn:microsoft.com/office/officeart/2018/2/layout/IconVerticalSolidList"/>
    <dgm:cxn modelId="{684E7615-05C7-4E47-8CD8-5EF6C2DF970B}" type="presParOf" srcId="{8CCCFF1B-7BC8-4585-BA9B-9CCBBE9B8858}" destId="{79A86286-291A-41C2-9099-BFDB912E3DCC}" srcOrd="5" destOrd="0" presId="urn:microsoft.com/office/officeart/2018/2/layout/IconVerticalSolidList"/>
    <dgm:cxn modelId="{ABB0B611-FF34-4F5C-8518-C022780DE14A}" type="presParOf" srcId="{8CCCFF1B-7BC8-4585-BA9B-9CCBBE9B8858}" destId="{63FBA41D-8576-440A-AD3A-AEFABA766120}" srcOrd="6" destOrd="0" presId="urn:microsoft.com/office/officeart/2018/2/layout/IconVerticalSolidList"/>
    <dgm:cxn modelId="{2D50D5D6-ECBA-4E3E-A80E-B9CDE1F28BE5}" type="presParOf" srcId="{63FBA41D-8576-440A-AD3A-AEFABA766120}" destId="{DDB185FF-1166-4134-91A1-94BD161FF8A4}" srcOrd="0" destOrd="0" presId="urn:microsoft.com/office/officeart/2018/2/layout/IconVerticalSolidList"/>
    <dgm:cxn modelId="{E82E12A4-A76A-43B6-AA88-979FBBB6A7F2}" type="presParOf" srcId="{63FBA41D-8576-440A-AD3A-AEFABA766120}" destId="{2E21177A-2367-4995-97A8-68E0FD2C9B67}" srcOrd="1" destOrd="0" presId="urn:microsoft.com/office/officeart/2018/2/layout/IconVerticalSolidList"/>
    <dgm:cxn modelId="{80004198-9E8C-4AD7-B34A-4AD9D653DF75}" type="presParOf" srcId="{63FBA41D-8576-440A-AD3A-AEFABA766120}" destId="{40A24571-2ABE-4996-8B6D-839D5866517E}" srcOrd="2" destOrd="0" presId="urn:microsoft.com/office/officeart/2018/2/layout/IconVerticalSolidList"/>
    <dgm:cxn modelId="{6733D2B0-3FBE-4167-B3A9-9061CB4EE78C}" type="presParOf" srcId="{63FBA41D-8576-440A-AD3A-AEFABA766120}" destId="{6412739E-697B-494F-83DD-3FFA76B57C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893AE-68E6-4B6A-920B-3BE72FCA0B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ECC5CC-7CB9-485A-BD94-FBDF261006C5}">
      <dgm:prSet/>
      <dgm:spPr/>
      <dgm:t>
        <a:bodyPr/>
        <a:lstStyle/>
        <a:p>
          <a:r>
            <a:rPr lang="tr-TR"/>
            <a:t>Teknoloji kullanımında onlara model olun.</a:t>
          </a:r>
          <a:endParaRPr lang="en-US"/>
        </a:p>
      </dgm:t>
    </dgm:pt>
    <dgm:pt modelId="{8961B83D-1A1C-49C2-A35A-E66EAA339DC3}" type="parTrans" cxnId="{6316917F-9A59-4803-B43C-D15017394268}">
      <dgm:prSet/>
      <dgm:spPr/>
      <dgm:t>
        <a:bodyPr/>
        <a:lstStyle/>
        <a:p>
          <a:endParaRPr lang="en-US"/>
        </a:p>
      </dgm:t>
    </dgm:pt>
    <dgm:pt modelId="{479CC8BB-8ECC-415B-95E2-3A349EFDB2E1}" type="sibTrans" cxnId="{6316917F-9A59-4803-B43C-D15017394268}">
      <dgm:prSet/>
      <dgm:spPr/>
      <dgm:t>
        <a:bodyPr/>
        <a:lstStyle/>
        <a:p>
          <a:endParaRPr lang="en-US"/>
        </a:p>
      </dgm:t>
    </dgm:pt>
    <dgm:pt modelId="{15FE23E5-1F44-45EF-8EDE-796A93D3A893}">
      <dgm:prSet/>
      <dgm:spPr/>
      <dgm:t>
        <a:bodyPr/>
        <a:lstStyle/>
        <a:p>
          <a:r>
            <a:rPr lang="tr-TR"/>
            <a:t>Çocuklarınıza koşulsuz sevginizi göstermelisiniz.</a:t>
          </a:r>
          <a:endParaRPr lang="en-US"/>
        </a:p>
      </dgm:t>
    </dgm:pt>
    <dgm:pt modelId="{FEBC7DCA-EE8B-490F-848C-3BC6F058F58D}" type="parTrans" cxnId="{51D2A668-C9F2-4A9A-B092-6322CC0A22EC}">
      <dgm:prSet/>
      <dgm:spPr/>
      <dgm:t>
        <a:bodyPr/>
        <a:lstStyle/>
        <a:p>
          <a:endParaRPr lang="en-US"/>
        </a:p>
      </dgm:t>
    </dgm:pt>
    <dgm:pt modelId="{E7448903-580D-4599-8A89-30481144A32D}" type="sibTrans" cxnId="{51D2A668-C9F2-4A9A-B092-6322CC0A22EC}">
      <dgm:prSet/>
      <dgm:spPr/>
      <dgm:t>
        <a:bodyPr/>
        <a:lstStyle/>
        <a:p>
          <a:endParaRPr lang="en-US"/>
        </a:p>
      </dgm:t>
    </dgm:pt>
    <dgm:pt modelId="{89D5723E-2E5F-48F2-B672-794032F8D1F9}">
      <dgm:prSet/>
      <dgm:spPr/>
      <dgm:t>
        <a:bodyPr/>
        <a:lstStyle/>
        <a:p>
          <a:r>
            <a:rPr lang="tr-TR"/>
            <a:t>Çocuğunuzla birlikte vakit geçireceğiniz aktiviteler düzenleyin.</a:t>
          </a:r>
          <a:endParaRPr lang="en-US"/>
        </a:p>
      </dgm:t>
    </dgm:pt>
    <dgm:pt modelId="{C0A36ACB-8086-42AE-833D-5121396D40DA}" type="parTrans" cxnId="{076A4DBE-F3E7-4371-8A7B-B0D89A6AD7D9}">
      <dgm:prSet/>
      <dgm:spPr/>
      <dgm:t>
        <a:bodyPr/>
        <a:lstStyle/>
        <a:p>
          <a:endParaRPr lang="en-US"/>
        </a:p>
      </dgm:t>
    </dgm:pt>
    <dgm:pt modelId="{622441B7-65D8-4CEC-BA89-DA5798482BCA}" type="sibTrans" cxnId="{076A4DBE-F3E7-4371-8A7B-B0D89A6AD7D9}">
      <dgm:prSet/>
      <dgm:spPr/>
      <dgm:t>
        <a:bodyPr/>
        <a:lstStyle/>
        <a:p>
          <a:endParaRPr lang="en-US"/>
        </a:p>
      </dgm:t>
    </dgm:pt>
    <dgm:pt modelId="{0EE401E1-66F1-4EB4-B2DE-FE68B402443E}">
      <dgm:prSet/>
      <dgm:spPr/>
      <dgm:t>
        <a:bodyPr/>
        <a:lstStyle/>
        <a:p>
          <a:r>
            <a:rPr lang="tr-TR"/>
            <a:t>Birlikte kitap okuyun.İnternet site ve uygulamaları birlikte keşfedin bu sayede internetin nasıl kullanılması gerektiği konusunda model olabilirsiniz.</a:t>
          </a:r>
          <a:endParaRPr lang="en-US"/>
        </a:p>
      </dgm:t>
    </dgm:pt>
    <dgm:pt modelId="{02A91C8E-3C80-4320-A2AB-2CF58AA2014D}" type="parTrans" cxnId="{F7770EC5-B980-4BBD-9B28-9377E28CF7C7}">
      <dgm:prSet/>
      <dgm:spPr/>
      <dgm:t>
        <a:bodyPr/>
        <a:lstStyle/>
        <a:p>
          <a:endParaRPr lang="en-US"/>
        </a:p>
      </dgm:t>
    </dgm:pt>
    <dgm:pt modelId="{9E4BEEFF-AB1A-4CC7-8AC5-49141AFA45A1}" type="sibTrans" cxnId="{F7770EC5-B980-4BBD-9B28-9377E28CF7C7}">
      <dgm:prSet/>
      <dgm:spPr/>
      <dgm:t>
        <a:bodyPr/>
        <a:lstStyle/>
        <a:p>
          <a:endParaRPr lang="en-US"/>
        </a:p>
      </dgm:t>
    </dgm:pt>
    <dgm:pt modelId="{28670A8A-C34A-4786-8C68-0C099D917B83}">
      <dgm:prSet/>
      <dgm:spPr/>
      <dgm:t>
        <a:bodyPr/>
        <a:lstStyle/>
        <a:p>
          <a:r>
            <a:rPr lang="tr-TR"/>
            <a:t>Erken yaşlardan itibaren yapabilecekleri sorumluluklar verin.</a:t>
          </a:r>
          <a:endParaRPr lang="en-US"/>
        </a:p>
      </dgm:t>
    </dgm:pt>
    <dgm:pt modelId="{C16C82F3-BE78-4E70-ACE9-FFD7815530A5}" type="parTrans" cxnId="{B77611AB-CA6F-418D-B7C3-A14825C533DE}">
      <dgm:prSet/>
      <dgm:spPr/>
      <dgm:t>
        <a:bodyPr/>
        <a:lstStyle/>
        <a:p>
          <a:endParaRPr lang="en-US"/>
        </a:p>
      </dgm:t>
    </dgm:pt>
    <dgm:pt modelId="{D028949F-9F38-4A8A-A004-93D291E9DE81}" type="sibTrans" cxnId="{B77611AB-CA6F-418D-B7C3-A14825C533DE}">
      <dgm:prSet/>
      <dgm:spPr/>
      <dgm:t>
        <a:bodyPr/>
        <a:lstStyle/>
        <a:p>
          <a:endParaRPr lang="en-US"/>
        </a:p>
      </dgm:t>
    </dgm:pt>
    <dgm:pt modelId="{3730CC2F-2832-104F-BC98-DD341794A65A}" type="pres">
      <dgm:prSet presAssocID="{D5D893AE-68E6-4B6A-920B-3BE72FCA0B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AAF4216-0673-F245-930E-8FC556932B11}" type="pres">
      <dgm:prSet presAssocID="{5EECC5CC-7CB9-485A-BD94-FBDF261006C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C5B19A-262D-C04B-AB70-8C7BA79EDF49}" type="pres">
      <dgm:prSet presAssocID="{479CC8BB-8ECC-415B-95E2-3A349EFDB2E1}" presName="spacer" presStyleCnt="0"/>
      <dgm:spPr/>
    </dgm:pt>
    <dgm:pt modelId="{6E8F0DBE-1DAE-C348-BFAB-C6279992E296}" type="pres">
      <dgm:prSet presAssocID="{15FE23E5-1F44-45EF-8EDE-796A93D3A89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775B2-EBE9-2D48-97DC-7CF1F651765C}" type="pres">
      <dgm:prSet presAssocID="{E7448903-580D-4599-8A89-30481144A32D}" presName="spacer" presStyleCnt="0"/>
      <dgm:spPr/>
    </dgm:pt>
    <dgm:pt modelId="{C189AB0C-E3C9-F341-B992-94F6E811BA90}" type="pres">
      <dgm:prSet presAssocID="{89D5723E-2E5F-48F2-B672-794032F8D1F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3286E8-480E-0549-87CB-5768DDA6B328}" type="pres">
      <dgm:prSet presAssocID="{622441B7-65D8-4CEC-BA89-DA5798482BCA}" presName="spacer" presStyleCnt="0"/>
      <dgm:spPr/>
    </dgm:pt>
    <dgm:pt modelId="{4009A231-45E9-0E4C-B6AA-62E6EF1F895F}" type="pres">
      <dgm:prSet presAssocID="{0EE401E1-66F1-4EB4-B2DE-FE68B40244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0D71AB-CF7A-3041-9578-BF9D1D491EB3}" type="pres">
      <dgm:prSet presAssocID="{9E4BEEFF-AB1A-4CC7-8AC5-49141AFA45A1}" presName="spacer" presStyleCnt="0"/>
      <dgm:spPr/>
    </dgm:pt>
    <dgm:pt modelId="{097A3B7E-AAF4-3D4C-B713-939F38CEE1C1}" type="pres">
      <dgm:prSet presAssocID="{28670A8A-C34A-4786-8C68-0C099D917B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443E89-9E5E-5B4E-92CE-9DF4970D5EF4}" type="presOf" srcId="{0EE401E1-66F1-4EB4-B2DE-FE68B402443E}" destId="{4009A231-45E9-0E4C-B6AA-62E6EF1F895F}" srcOrd="0" destOrd="0" presId="urn:microsoft.com/office/officeart/2005/8/layout/vList2"/>
    <dgm:cxn modelId="{2E6CF5AA-8EF3-B948-B0CE-E596BA5A1C31}" type="presOf" srcId="{28670A8A-C34A-4786-8C68-0C099D917B83}" destId="{097A3B7E-AAF4-3D4C-B713-939F38CEE1C1}" srcOrd="0" destOrd="0" presId="urn:microsoft.com/office/officeart/2005/8/layout/vList2"/>
    <dgm:cxn modelId="{F7770EC5-B980-4BBD-9B28-9377E28CF7C7}" srcId="{D5D893AE-68E6-4B6A-920B-3BE72FCA0BE7}" destId="{0EE401E1-66F1-4EB4-B2DE-FE68B402443E}" srcOrd="3" destOrd="0" parTransId="{02A91C8E-3C80-4320-A2AB-2CF58AA2014D}" sibTransId="{9E4BEEFF-AB1A-4CC7-8AC5-49141AFA45A1}"/>
    <dgm:cxn modelId="{B77611AB-CA6F-418D-B7C3-A14825C533DE}" srcId="{D5D893AE-68E6-4B6A-920B-3BE72FCA0BE7}" destId="{28670A8A-C34A-4786-8C68-0C099D917B83}" srcOrd="4" destOrd="0" parTransId="{C16C82F3-BE78-4E70-ACE9-FFD7815530A5}" sibTransId="{D028949F-9F38-4A8A-A004-93D291E9DE81}"/>
    <dgm:cxn modelId="{51D2A668-C9F2-4A9A-B092-6322CC0A22EC}" srcId="{D5D893AE-68E6-4B6A-920B-3BE72FCA0BE7}" destId="{15FE23E5-1F44-45EF-8EDE-796A93D3A893}" srcOrd="1" destOrd="0" parTransId="{FEBC7DCA-EE8B-490F-848C-3BC6F058F58D}" sibTransId="{E7448903-580D-4599-8A89-30481144A32D}"/>
    <dgm:cxn modelId="{076A4DBE-F3E7-4371-8A7B-B0D89A6AD7D9}" srcId="{D5D893AE-68E6-4B6A-920B-3BE72FCA0BE7}" destId="{89D5723E-2E5F-48F2-B672-794032F8D1F9}" srcOrd="2" destOrd="0" parTransId="{C0A36ACB-8086-42AE-833D-5121396D40DA}" sibTransId="{622441B7-65D8-4CEC-BA89-DA5798482BCA}"/>
    <dgm:cxn modelId="{6AE6014E-C388-6C4F-A703-A2FD822A39FA}" type="presOf" srcId="{D5D893AE-68E6-4B6A-920B-3BE72FCA0BE7}" destId="{3730CC2F-2832-104F-BC98-DD341794A65A}" srcOrd="0" destOrd="0" presId="urn:microsoft.com/office/officeart/2005/8/layout/vList2"/>
    <dgm:cxn modelId="{13DE7172-0537-7C4E-9CAD-C83CCB890C0B}" type="presOf" srcId="{89D5723E-2E5F-48F2-B672-794032F8D1F9}" destId="{C189AB0C-E3C9-F341-B992-94F6E811BA90}" srcOrd="0" destOrd="0" presId="urn:microsoft.com/office/officeart/2005/8/layout/vList2"/>
    <dgm:cxn modelId="{71B10741-DA55-FC43-914C-BB77DCF76472}" type="presOf" srcId="{5EECC5CC-7CB9-485A-BD94-FBDF261006C5}" destId="{EAAF4216-0673-F245-930E-8FC556932B11}" srcOrd="0" destOrd="0" presId="urn:microsoft.com/office/officeart/2005/8/layout/vList2"/>
    <dgm:cxn modelId="{8BBF261E-CBF4-514F-A1DD-D20E463EA4A5}" type="presOf" srcId="{15FE23E5-1F44-45EF-8EDE-796A93D3A893}" destId="{6E8F0DBE-1DAE-C348-BFAB-C6279992E296}" srcOrd="0" destOrd="0" presId="urn:microsoft.com/office/officeart/2005/8/layout/vList2"/>
    <dgm:cxn modelId="{6316917F-9A59-4803-B43C-D15017394268}" srcId="{D5D893AE-68E6-4B6A-920B-3BE72FCA0BE7}" destId="{5EECC5CC-7CB9-485A-BD94-FBDF261006C5}" srcOrd="0" destOrd="0" parTransId="{8961B83D-1A1C-49C2-A35A-E66EAA339DC3}" sibTransId="{479CC8BB-8ECC-415B-95E2-3A349EFDB2E1}"/>
    <dgm:cxn modelId="{4E88E429-34F4-1D43-BF86-08987B281396}" type="presParOf" srcId="{3730CC2F-2832-104F-BC98-DD341794A65A}" destId="{EAAF4216-0673-F245-930E-8FC556932B11}" srcOrd="0" destOrd="0" presId="urn:microsoft.com/office/officeart/2005/8/layout/vList2"/>
    <dgm:cxn modelId="{675BB44C-B0EF-864C-BF97-BF2A5ABF419C}" type="presParOf" srcId="{3730CC2F-2832-104F-BC98-DD341794A65A}" destId="{23C5B19A-262D-C04B-AB70-8C7BA79EDF49}" srcOrd="1" destOrd="0" presId="urn:microsoft.com/office/officeart/2005/8/layout/vList2"/>
    <dgm:cxn modelId="{2BB5EDF1-07F2-D746-AE07-7584A155AC2D}" type="presParOf" srcId="{3730CC2F-2832-104F-BC98-DD341794A65A}" destId="{6E8F0DBE-1DAE-C348-BFAB-C6279992E296}" srcOrd="2" destOrd="0" presId="urn:microsoft.com/office/officeart/2005/8/layout/vList2"/>
    <dgm:cxn modelId="{64A73B09-B3E4-4740-882A-76FEC50F9825}" type="presParOf" srcId="{3730CC2F-2832-104F-BC98-DD341794A65A}" destId="{B25775B2-EBE9-2D48-97DC-7CF1F651765C}" srcOrd="3" destOrd="0" presId="urn:microsoft.com/office/officeart/2005/8/layout/vList2"/>
    <dgm:cxn modelId="{0C366A5F-2C35-E74C-9245-FD6333221378}" type="presParOf" srcId="{3730CC2F-2832-104F-BC98-DD341794A65A}" destId="{C189AB0C-E3C9-F341-B992-94F6E811BA90}" srcOrd="4" destOrd="0" presId="urn:microsoft.com/office/officeart/2005/8/layout/vList2"/>
    <dgm:cxn modelId="{53197C8F-05FB-EB41-B62C-9CBA42C62C01}" type="presParOf" srcId="{3730CC2F-2832-104F-BC98-DD341794A65A}" destId="{463286E8-480E-0549-87CB-5768DDA6B328}" srcOrd="5" destOrd="0" presId="urn:microsoft.com/office/officeart/2005/8/layout/vList2"/>
    <dgm:cxn modelId="{BE33CC3E-D8B7-F34E-9AB5-F4FD3AB37264}" type="presParOf" srcId="{3730CC2F-2832-104F-BC98-DD341794A65A}" destId="{4009A231-45E9-0E4C-B6AA-62E6EF1F895F}" srcOrd="6" destOrd="0" presId="urn:microsoft.com/office/officeart/2005/8/layout/vList2"/>
    <dgm:cxn modelId="{6DEF59E2-ED8C-9D4A-8701-FF909D3B51F7}" type="presParOf" srcId="{3730CC2F-2832-104F-BC98-DD341794A65A}" destId="{030D71AB-CF7A-3041-9578-BF9D1D491EB3}" srcOrd="7" destOrd="0" presId="urn:microsoft.com/office/officeart/2005/8/layout/vList2"/>
    <dgm:cxn modelId="{1FF0E148-D24E-7E4F-8B18-B99AE6A0BF65}" type="presParOf" srcId="{3730CC2F-2832-104F-BC98-DD341794A65A}" destId="{097A3B7E-AAF4-3D4C-B713-939F38CEE1C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DEC8B8-325D-4415-8D1B-69728150B40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1EE10B-ABFB-4D78-A9ED-6F32646B8DB6}">
      <dgm:prSet/>
      <dgm:spPr/>
      <dgm:t>
        <a:bodyPr/>
        <a:lstStyle/>
        <a:p>
          <a:r>
            <a:rPr lang="tr-TR"/>
            <a:t>Spor ve sanat faaliyetleri ile meşgul olmasını sağlayın.</a:t>
          </a:r>
          <a:endParaRPr lang="en-US"/>
        </a:p>
      </dgm:t>
    </dgm:pt>
    <dgm:pt modelId="{88E348BF-DE0C-4F5E-959B-230423C82916}" type="parTrans" cxnId="{B7421101-8774-4D40-88DE-77C460AD5E39}">
      <dgm:prSet/>
      <dgm:spPr/>
      <dgm:t>
        <a:bodyPr/>
        <a:lstStyle/>
        <a:p>
          <a:endParaRPr lang="en-US"/>
        </a:p>
      </dgm:t>
    </dgm:pt>
    <dgm:pt modelId="{F0F7EE57-1C32-49F9-80DF-A164AE134F45}" type="sibTrans" cxnId="{B7421101-8774-4D40-88DE-77C460AD5E39}">
      <dgm:prSet/>
      <dgm:spPr/>
      <dgm:t>
        <a:bodyPr/>
        <a:lstStyle/>
        <a:p>
          <a:endParaRPr lang="en-US"/>
        </a:p>
      </dgm:t>
    </dgm:pt>
    <dgm:pt modelId="{0143372B-7EA2-4BCB-8338-44AA682A76DE}">
      <dgm:prSet/>
      <dgm:spPr/>
      <dgm:t>
        <a:bodyPr/>
        <a:lstStyle/>
        <a:p>
          <a:r>
            <a:rPr lang="tr-TR"/>
            <a:t>Amacı olmayan gencin problemli davranışlar göstermesi normaldir. </a:t>
          </a:r>
          <a:endParaRPr lang="en-US"/>
        </a:p>
      </dgm:t>
    </dgm:pt>
    <dgm:pt modelId="{207A3D4E-4D9F-4662-B4AD-D1A68D9B1D69}" type="parTrans" cxnId="{46BDA4AE-C3B2-4019-8616-2AAFE3B95049}">
      <dgm:prSet/>
      <dgm:spPr/>
      <dgm:t>
        <a:bodyPr/>
        <a:lstStyle/>
        <a:p>
          <a:endParaRPr lang="en-US"/>
        </a:p>
      </dgm:t>
    </dgm:pt>
    <dgm:pt modelId="{11A4D96E-51D3-4E9C-8E2E-727248FDC285}" type="sibTrans" cxnId="{46BDA4AE-C3B2-4019-8616-2AAFE3B95049}">
      <dgm:prSet/>
      <dgm:spPr/>
      <dgm:t>
        <a:bodyPr/>
        <a:lstStyle/>
        <a:p>
          <a:endParaRPr lang="en-US"/>
        </a:p>
      </dgm:t>
    </dgm:pt>
    <dgm:pt modelId="{F8D23440-3E26-4AE2-B2C5-0A2571A08068}">
      <dgm:prSet/>
      <dgm:spPr/>
      <dgm:t>
        <a:bodyPr/>
        <a:lstStyle/>
        <a:p>
          <a:r>
            <a:rPr lang="tr-TR"/>
            <a:t>Onların beceri ve kişiliklerine uygun hedefler belirlemelerine yardımcı olun</a:t>
          </a:r>
          <a:endParaRPr lang="en-US"/>
        </a:p>
      </dgm:t>
    </dgm:pt>
    <dgm:pt modelId="{AA695A7D-CBD7-453C-BF73-29A1F71DCA49}" type="parTrans" cxnId="{08392DFC-23A9-4253-AF53-59FBB054B5D0}">
      <dgm:prSet/>
      <dgm:spPr/>
      <dgm:t>
        <a:bodyPr/>
        <a:lstStyle/>
        <a:p>
          <a:endParaRPr lang="en-US"/>
        </a:p>
      </dgm:t>
    </dgm:pt>
    <dgm:pt modelId="{03DAB3A2-B8F4-4C2D-B381-C53E92B0B0DB}" type="sibTrans" cxnId="{08392DFC-23A9-4253-AF53-59FBB054B5D0}">
      <dgm:prSet/>
      <dgm:spPr/>
      <dgm:t>
        <a:bodyPr/>
        <a:lstStyle/>
        <a:p>
          <a:endParaRPr lang="en-US"/>
        </a:p>
      </dgm:t>
    </dgm:pt>
    <dgm:pt modelId="{3EF506FB-9C85-49A1-B205-FBA3AC79B141}">
      <dgm:prSet/>
      <dgm:spPr/>
      <dgm:t>
        <a:bodyPr/>
        <a:lstStyle/>
        <a:p>
          <a:r>
            <a:rPr lang="tr-TR"/>
            <a:t>Sonuçtan bağımsız olarak çocuğunuzun gösterdiği çabayı ödüllendirin</a:t>
          </a:r>
          <a:endParaRPr lang="en-US"/>
        </a:p>
      </dgm:t>
    </dgm:pt>
    <dgm:pt modelId="{1771A957-2541-4133-8A05-32818B2BB4E3}" type="parTrans" cxnId="{508C78E0-1B8D-4ACB-AC59-B7BB0BEC9649}">
      <dgm:prSet/>
      <dgm:spPr/>
      <dgm:t>
        <a:bodyPr/>
        <a:lstStyle/>
        <a:p>
          <a:endParaRPr lang="en-US"/>
        </a:p>
      </dgm:t>
    </dgm:pt>
    <dgm:pt modelId="{FA3AAFE0-6E40-4B7C-ABD2-33DF38FFA203}" type="sibTrans" cxnId="{508C78E0-1B8D-4ACB-AC59-B7BB0BEC9649}">
      <dgm:prSet/>
      <dgm:spPr/>
      <dgm:t>
        <a:bodyPr/>
        <a:lstStyle/>
        <a:p>
          <a:endParaRPr lang="en-US"/>
        </a:p>
      </dgm:t>
    </dgm:pt>
    <dgm:pt modelId="{BA6A046E-D432-449B-8768-B4C13FEC04BA}">
      <dgm:prSet/>
      <dgm:spPr/>
      <dgm:t>
        <a:bodyPr/>
        <a:lstStyle/>
        <a:p>
          <a:r>
            <a:rPr lang="tr-TR"/>
            <a:t>.Çocuğunuzun gerçek yaşamdaki ve internet ortamında ki arkadaşlarını tanıyın</a:t>
          </a:r>
          <a:endParaRPr lang="en-US"/>
        </a:p>
      </dgm:t>
    </dgm:pt>
    <dgm:pt modelId="{0E3C603A-54D1-4837-A124-B34ADFD7DA57}" type="parTrans" cxnId="{38FFF911-3F44-4BCB-82D8-82B08A88867E}">
      <dgm:prSet/>
      <dgm:spPr/>
      <dgm:t>
        <a:bodyPr/>
        <a:lstStyle/>
        <a:p>
          <a:endParaRPr lang="en-US"/>
        </a:p>
      </dgm:t>
    </dgm:pt>
    <dgm:pt modelId="{AFEC7D26-E954-4EEE-B022-FDC7DBA3DC1F}" type="sibTrans" cxnId="{38FFF911-3F44-4BCB-82D8-82B08A88867E}">
      <dgm:prSet/>
      <dgm:spPr/>
      <dgm:t>
        <a:bodyPr/>
        <a:lstStyle/>
        <a:p>
          <a:endParaRPr lang="en-US"/>
        </a:p>
      </dgm:t>
    </dgm:pt>
    <dgm:pt modelId="{D219D778-7B1E-BF47-BEE2-3EC86059D776}" type="pres">
      <dgm:prSet presAssocID="{2DDEC8B8-325D-4415-8D1B-69728150B4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42A4628-B511-BE41-A527-2CC60D15409E}" type="pres">
      <dgm:prSet presAssocID="{2DDEC8B8-325D-4415-8D1B-69728150B40D}" presName="dummyMaxCanvas" presStyleCnt="0">
        <dgm:presLayoutVars/>
      </dgm:prSet>
      <dgm:spPr/>
    </dgm:pt>
    <dgm:pt modelId="{445F0AD5-AA80-4842-8612-110BF43B8C26}" type="pres">
      <dgm:prSet presAssocID="{2DDEC8B8-325D-4415-8D1B-69728150B40D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8CC468-24BE-6D42-B551-F9225C376E9B}" type="pres">
      <dgm:prSet presAssocID="{2DDEC8B8-325D-4415-8D1B-69728150B40D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FC8199-E995-5449-BB8E-4A0B70B8AC1E}" type="pres">
      <dgm:prSet presAssocID="{2DDEC8B8-325D-4415-8D1B-69728150B40D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E24AED-8DFE-1D41-803D-F6AFA322AE23}" type="pres">
      <dgm:prSet presAssocID="{2DDEC8B8-325D-4415-8D1B-69728150B40D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DD2948-4704-DF49-82FD-2532B501D78B}" type="pres">
      <dgm:prSet presAssocID="{2DDEC8B8-325D-4415-8D1B-69728150B40D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A8EF24-6FD4-7543-944F-E46D891C9FE5}" type="pres">
      <dgm:prSet presAssocID="{2DDEC8B8-325D-4415-8D1B-69728150B40D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D62E7A-89CD-224D-AA60-3254F8ABB826}" type="pres">
      <dgm:prSet presAssocID="{2DDEC8B8-325D-4415-8D1B-69728150B40D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FF6BBE-ED75-5E46-8BC0-70E40A1697C3}" type="pres">
      <dgm:prSet presAssocID="{2DDEC8B8-325D-4415-8D1B-69728150B40D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5D155D-6F60-244A-96ED-85EC5199672F}" type="pres">
      <dgm:prSet presAssocID="{2DDEC8B8-325D-4415-8D1B-69728150B40D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E5777D-68DB-4B41-ABE4-8C86D01BA394}" type="pres">
      <dgm:prSet presAssocID="{2DDEC8B8-325D-4415-8D1B-69728150B40D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E6FA0B-0E4D-0245-910B-2D49EC5C05D0}" type="pres">
      <dgm:prSet presAssocID="{2DDEC8B8-325D-4415-8D1B-69728150B40D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1CA186-7AAC-5345-BEB2-181C0CF70B6E}" type="pres">
      <dgm:prSet presAssocID="{2DDEC8B8-325D-4415-8D1B-69728150B40D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B98575-9C33-644E-B652-AFB6B5465AF5}" type="pres">
      <dgm:prSet presAssocID="{2DDEC8B8-325D-4415-8D1B-69728150B40D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4B7FE-F6C0-2346-9790-A10D518B165C}" type="pres">
      <dgm:prSet presAssocID="{2DDEC8B8-325D-4415-8D1B-69728150B40D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E1A22DA-480C-E04D-BA4D-E0602D990A04}" type="presOf" srcId="{2DDEC8B8-325D-4415-8D1B-69728150B40D}" destId="{D219D778-7B1E-BF47-BEE2-3EC86059D776}" srcOrd="0" destOrd="0" presId="urn:microsoft.com/office/officeart/2005/8/layout/vProcess5"/>
    <dgm:cxn modelId="{BB571AF8-34CC-EC40-B364-1EDC0301088C}" type="presOf" srcId="{11A4D96E-51D3-4E9C-8E2E-727248FDC285}" destId="{29D62E7A-89CD-224D-AA60-3254F8ABB826}" srcOrd="0" destOrd="0" presId="urn:microsoft.com/office/officeart/2005/8/layout/vProcess5"/>
    <dgm:cxn modelId="{138D094F-9547-A74C-BC98-16AE74C0068E}" type="presOf" srcId="{3EF506FB-9C85-49A1-B205-FBA3AC79B141}" destId="{C8E24AED-8DFE-1D41-803D-F6AFA322AE23}" srcOrd="0" destOrd="0" presId="urn:microsoft.com/office/officeart/2005/8/layout/vProcess5"/>
    <dgm:cxn modelId="{08392DFC-23A9-4253-AF53-59FBB054B5D0}" srcId="{2DDEC8B8-325D-4415-8D1B-69728150B40D}" destId="{F8D23440-3E26-4AE2-B2C5-0A2571A08068}" srcOrd="2" destOrd="0" parTransId="{AA695A7D-CBD7-453C-BF73-29A1F71DCA49}" sibTransId="{03DAB3A2-B8F4-4C2D-B381-C53E92B0B0DB}"/>
    <dgm:cxn modelId="{EFDD95AD-1C6C-D94D-898A-526E4349061B}" type="presOf" srcId="{811EE10B-ABFB-4D78-A9ED-6F32646B8DB6}" destId="{D6E5777D-68DB-4B41-ABE4-8C86D01BA394}" srcOrd="1" destOrd="0" presId="urn:microsoft.com/office/officeart/2005/8/layout/vProcess5"/>
    <dgm:cxn modelId="{508C78E0-1B8D-4ACB-AC59-B7BB0BEC9649}" srcId="{2DDEC8B8-325D-4415-8D1B-69728150B40D}" destId="{3EF506FB-9C85-49A1-B205-FBA3AC79B141}" srcOrd="3" destOrd="0" parTransId="{1771A957-2541-4133-8A05-32818B2BB4E3}" sibTransId="{FA3AAFE0-6E40-4B7C-ABD2-33DF38FFA203}"/>
    <dgm:cxn modelId="{6F331D0B-CEDD-D141-815A-E123B7EB4502}" type="presOf" srcId="{F8D23440-3E26-4AE2-B2C5-0A2571A08068}" destId="{471CA186-7AAC-5345-BEB2-181C0CF70B6E}" srcOrd="1" destOrd="0" presId="urn:microsoft.com/office/officeart/2005/8/layout/vProcess5"/>
    <dgm:cxn modelId="{46BDA4AE-C3B2-4019-8616-2AAFE3B95049}" srcId="{2DDEC8B8-325D-4415-8D1B-69728150B40D}" destId="{0143372B-7EA2-4BCB-8338-44AA682A76DE}" srcOrd="1" destOrd="0" parTransId="{207A3D4E-4D9F-4662-B4AD-D1A68D9B1D69}" sibTransId="{11A4D96E-51D3-4E9C-8E2E-727248FDC285}"/>
    <dgm:cxn modelId="{38FFF911-3F44-4BCB-82D8-82B08A88867E}" srcId="{2DDEC8B8-325D-4415-8D1B-69728150B40D}" destId="{BA6A046E-D432-449B-8768-B4C13FEC04BA}" srcOrd="4" destOrd="0" parTransId="{0E3C603A-54D1-4837-A124-B34ADFD7DA57}" sibTransId="{AFEC7D26-E954-4EEE-B022-FDC7DBA3DC1F}"/>
    <dgm:cxn modelId="{8F0178E2-FAC1-AB42-8EE4-22FA8725E896}" type="presOf" srcId="{BA6A046E-D432-449B-8768-B4C13FEC04BA}" destId="{A9DD2948-4704-DF49-82FD-2532B501D78B}" srcOrd="0" destOrd="0" presId="urn:microsoft.com/office/officeart/2005/8/layout/vProcess5"/>
    <dgm:cxn modelId="{5D6A6883-099F-154D-A4F9-5FA85FC743C6}" type="presOf" srcId="{03DAB3A2-B8F4-4C2D-B381-C53E92B0B0DB}" destId="{1BFF6BBE-ED75-5E46-8BC0-70E40A1697C3}" srcOrd="0" destOrd="0" presId="urn:microsoft.com/office/officeart/2005/8/layout/vProcess5"/>
    <dgm:cxn modelId="{0D970059-3A97-934D-BDFA-306AAE72F50B}" type="presOf" srcId="{0143372B-7EA2-4BCB-8338-44AA682A76DE}" destId="{A38CC468-24BE-6D42-B551-F9225C376E9B}" srcOrd="0" destOrd="0" presId="urn:microsoft.com/office/officeart/2005/8/layout/vProcess5"/>
    <dgm:cxn modelId="{1D4D69C4-24A5-474C-BBC0-10F9CCE124BE}" type="presOf" srcId="{F8D23440-3E26-4AE2-B2C5-0A2571A08068}" destId="{04FC8199-E995-5449-BB8E-4A0B70B8AC1E}" srcOrd="0" destOrd="0" presId="urn:microsoft.com/office/officeart/2005/8/layout/vProcess5"/>
    <dgm:cxn modelId="{AD95991D-A915-0446-961B-1C4FEEB81365}" type="presOf" srcId="{F0F7EE57-1C32-49F9-80DF-A164AE134F45}" destId="{F6A8EF24-6FD4-7543-944F-E46D891C9FE5}" srcOrd="0" destOrd="0" presId="urn:microsoft.com/office/officeart/2005/8/layout/vProcess5"/>
    <dgm:cxn modelId="{03C3D8C1-F52F-B140-9B9D-B3591F596CE3}" type="presOf" srcId="{BA6A046E-D432-449B-8768-B4C13FEC04BA}" destId="{E9B4B7FE-F6C0-2346-9790-A10D518B165C}" srcOrd="1" destOrd="0" presId="urn:microsoft.com/office/officeart/2005/8/layout/vProcess5"/>
    <dgm:cxn modelId="{A0097C2F-A49D-8C49-9F11-AFD3D3A01A11}" type="presOf" srcId="{811EE10B-ABFB-4D78-A9ED-6F32646B8DB6}" destId="{445F0AD5-AA80-4842-8612-110BF43B8C26}" srcOrd="0" destOrd="0" presId="urn:microsoft.com/office/officeart/2005/8/layout/vProcess5"/>
    <dgm:cxn modelId="{E5F48687-78BE-8244-9258-1C51176CA160}" type="presOf" srcId="{FA3AAFE0-6E40-4B7C-ABD2-33DF38FFA203}" destId="{785D155D-6F60-244A-96ED-85EC5199672F}" srcOrd="0" destOrd="0" presId="urn:microsoft.com/office/officeart/2005/8/layout/vProcess5"/>
    <dgm:cxn modelId="{B7421101-8774-4D40-88DE-77C460AD5E39}" srcId="{2DDEC8B8-325D-4415-8D1B-69728150B40D}" destId="{811EE10B-ABFB-4D78-A9ED-6F32646B8DB6}" srcOrd="0" destOrd="0" parTransId="{88E348BF-DE0C-4F5E-959B-230423C82916}" sibTransId="{F0F7EE57-1C32-49F9-80DF-A164AE134F45}"/>
    <dgm:cxn modelId="{B15B33A4-1CE1-4645-8E93-2F5A7F148A1C}" type="presOf" srcId="{0143372B-7EA2-4BCB-8338-44AA682A76DE}" destId="{79E6FA0B-0E4D-0245-910B-2D49EC5C05D0}" srcOrd="1" destOrd="0" presId="urn:microsoft.com/office/officeart/2005/8/layout/vProcess5"/>
    <dgm:cxn modelId="{D419281B-5897-804A-BCF4-45185F31E098}" type="presOf" srcId="{3EF506FB-9C85-49A1-B205-FBA3AC79B141}" destId="{A3B98575-9C33-644E-B652-AFB6B5465AF5}" srcOrd="1" destOrd="0" presId="urn:microsoft.com/office/officeart/2005/8/layout/vProcess5"/>
    <dgm:cxn modelId="{94C51D72-2607-EB4F-9C03-D5111A96F4DB}" type="presParOf" srcId="{D219D778-7B1E-BF47-BEE2-3EC86059D776}" destId="{B42A4628-B511-BE41-A527-2CC60D15409E}" srcOrd="0" destOrd="0" presId="urn:microsoft.com/office/officeart/2005/8/layout/vProcess5"/>
    <dgm:cxn modelId="{C1A0E0AF-E00E-C149-A738-F3E5D892B139}" type="presParOf" srcId="{D219D778-7B1E-BF47-BEE2-3EC86059D776}" destId="{445F0AD5-AA80-4842-8612-110BF43B8C26}" srcOrd="1" destOrd="0" presId="urn:microsoft.com/office/officeart/2005/8/layout/vProcess5"/>
    <dgm:cxn modelId="{DA7645FF-24CF-4541-93C0-7B2C5C94CF77}" type="presParOf" srcId="{D219D778-7B1E-BF47-BEE2-3EC86059D776}" destId="{A38CC468-24BE-6D42-B551-F9225C376E9B}" srcOrd="2" destOrd="0" presId="urn:microsoft.com/office/officeart/2005/8/layout/vProcess5"/>
    <dgm:cxn modelId="{23893DBA-BE49-0E43-9928-318C427EE892}" type="presParOf" srcId="{D219D778-7B1E-BF47-BEE2-3EC86059D776}" destId="{04FC8199-E995-5449-BB8E-4A0B70B8AC1E}" srcOrd="3" destOrd="0" presId="urn:microsoft.com/office/officeart/2005/8/layout/vProcess5"/>
    <dgm:cxn modelId="{E1611722-2CE7-944B-B35C-3B830CA9FA03}" type="presParOf" srcId="{D219D778-7B1E-BF47-BEE2-3EC86059D776}" destId="{C8E24AED-8DFE-1D41-803D-F6AFA322AE23}" srcOrd="4" destOrd="0" presId="urn:microsoft.com/office/officeart/2005/8/layout/vProcess5"/>
    <dgm:cxn modelId="{8CB962E7-0A68-A947-A55B-C9373E8629AD}" type="presParOf" srcId="{D219D778-7B1E-BF47-BEE2-3EC86059D776}" destId="{A9DD2948-4704-DF49-82FD-2532B501D78B}" srcOrd="5" destOrd="0" presId="urn:microsoft.com/office/officeart/2005/8/layout/vProcess5"/>
    <dgm:cxn modelId="{B623C2A8-478A-F444-8992-AC338765D885}" type="presParOf" srcId="{D219D778-7B1E-BF47-BEE2-3EC86059D776}" destId="{F6A8EF24-6FD4-7543-944F-E46D891C9FE5}" srcOrd="6" destOrd="0" presId="urn:microsoft.com/office/officeart/2005/8/layout/vProcess5"/>
    <dgm:cxn modelId="{D7C07EB6-B522-1E48-B428-6CAF424C8790}" type="presParOf" srcId="{D219D778-7B1E-BF47-BEE2-3EC86059D776}" destId="{29D62E7A-89CD-224D-AA60-3254F8ABB826}" srcOrd="7" destOrd="0" presId="urn:microsoft.com/office/officeart/2005/8/layout/vProcess5"/>
    <dgm:cxn modelId="{AE848310-9178-B246-B606-D728DB5DF9F6}" type="presParOf" srcId="{D219D778-7B1E-BF47-BEE2-3EC86059D776}" destId="{1BFF6BBE-ED75-5E46-8BC0-70E40A1697C3}" srcOrd="8" destOrd="0" presId="urn:microsoft.com/office/officeart/2005/8/layout/vProcess5"/>
    <dgm:cxn modelId="{7498FE34-DB95-4D4A-BF69-131E8F7C4BE2}" type="presParOf" srcId="{D219D778-7B1E-BF47-BEE2-3EC86059D776}" destId="{785D155D-6F60-244A-96ED-85EC5199672F}" srcOrd="9" destOrd="0" presId="urn:microsoft.com/office/officeart/2005/8/layout/vProcess5"/>
    <dgm:cxn modelId="{08C8AD36-B84E-5E4C-8A3A-413AB161D7EB}" type="presParOf" srcId="{D219D778-7B1E-BF47-BEE2-3EC86059D776}" destId="{D6E5777D-68DB-4B41-ABE4-8C86D01BA394}" srcOrd="10" destOrd="0" presId="urn:microsoft.com/office/officeart/2005/8/layout/vProcess5"/>
    <dgm:cxn modelId="{4B67AB1D-CC53-F348-B369-786DBCF322A9}" type="presParOf" srcId="{D219D778-7B1E-BF47-BEE2-3EC86059D776}" destId="{79E6FA0B-0E4D-0245-910B-2D49EC5C05D0}" srcOrd="11" destOrd="0" presId="urn:microsoft.com/office/officeart/2005/8/layout/vProcess5"/>
    <dgm:cxn modelId="{D049FE6B-A4EB-A949-8091-B2D25993B173}" type="presParOf" srcId="{D219D778-7B1E-BF47-BEE2-3EC86059D776}" destId="{471CA186-7AAC-5345-BEB2-181C0CF70B6E}" srcOrd="12" destOrd="0" presId="urn:microsoft.com/office/officeart/2005/8/layout/vProcess5"/>
    <dgm:cxn modelId="{656397DD-2CB0-754D-8479-03C1B06D4516}" type="presParOf" srcId="{D219D778-7B1E-BF47-BEE2-3EC86059D776}" destId="{A3B98575-9C33-644E-B652-AFB6B5465AF5}" srcOrd="13" destOrd="0" presId="urn:microsoft.com/office/officeart/2005/8/layout/vProcess5"/>
    <dgm:cxn modelId="{84F06B53-F5B4-1B4A-873C-80DE9614BFE9}" type="presParOf" srcId="{D219D778-7B1E-BF47-BEE2-3EC86059D776}" destId="{E9B4B7FE-F6C0-2346-9790-A10D518B165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80B8E-9F56-406B-84FE-C0A5284FB76E}">
      <dsp:nvSpPr>
        <dsp:cNvPr id="0" name=""/>
        <dsp:cNvSpPr/>
      </dsp:nvSpPr>
      <dsp:spPr>
        <a:xfrm>
          <a:off x="0" y="1619"/>
          <a:ext cx="11049000" cy="8207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3AB5C-AD85-4CB6-9C06-17EABF6AA76B}">
      <dsp:nvSpPr>
        <dsp:cNvPr id="0" name=""/>
        <dsp:cNvSpPr/>
      </dsp:nvSpPr>
      <dsp:spPr>
        <a:xfrm>
          <a:off x="248266" y="186280"/>
          <a:ext cx="451393" cy="4513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2392D-54D9-40C8-A9F4-855DA5E5269B}">
      <dsp:nvSpPr>
        <dsp:cNvPr id="0" name=""/>
        <dsp:cNvSpPr/>
      </dsp:nvSpPr>
      <dsp:spPr>
        <a:xfrm>
          <a:off x="947926" y="1619"/>
          <a:ext cx="10101073" cy="8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" tIns="86859" rIns="86859" bIns="8685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Çocuklar ve gençler internette doğru ve güvenilir bilgi kaynaklarına ulaşım konusunda bilgilendirildiği taktirde internet üzerinden yaptığı faydalı araştırmalar sayesinde kişisel gelişimlerine katkı sağlayıp pek çok bilgi edinebilirler.</a:t>
          </a:r>
          <a:endParaRPr lang="en-US" sz="1600" kern="1200"/>
        </a:p>
      </dsp:txBody>
      <dsp:txXfrm>
        <a:off x="947926" y="1619"/>
        <a:ext cx="10101073" cy="820715"/>
      </dsp:txXfrm>
    </dsp:sp>
    <dsp:sp modelId="{EC662211-11DE-4D0A-8A27-EC3CAB5CDE49}">
      <dsp:nvSpPr>
        <dsp:cNvPr id="0" name=""/>
        <dsp:cNvSpPr/>
      </dsp:nvSpPr>
      <dsp:spPr>
        <a:xfrm>
          <a:off x="0" y="1027513"/>
          <a:ext cx="11049000" cy="8207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6757B-DBB9-4753-8935-AE3448FD6C10}">
      <dsp:nvSpPr>
        <dsp:cNvPr id="0" name=""/>
        <dsp:cNvSpPr/>
      </dsp:nvSpPr>
      <dsp:spPr>
        <a:xfrm>
          <a:off x="248266" y="1212174"/>
          <a:ext cx="451393" cy="45139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77E60-6CDB-438F-AFCA-A0C991ED9360}">
      <dsp:nvSpPr>
        <dsp:cNvPr id="0" name=""/>
        <dsp:cNvSpPr/>
      </dsp:nvSpPr>
      <dsp:spPr>
        <a:xfrm>
          <a:off x="947926" y="1027513"/>
          <a:ext cx="10101073" cy="8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" tIns="86859" rIns="86859" bIns="8685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İnternet ve teknoloji, üretkenliğe de özendirmektedir</a:t>
          </a:r>
          <a:endParaRPr lang="en-US" sz="1600" kern="1200"/>
        </a:p>
      </dsp:txBody>
      <dsp:txXfrm>
        <a:off x="947926" y="1027513"/>
        <a:ext cx="10101073" cy="820715"/>
      </dsp:txXfrm>
    </dsp:sp>
    <dsp:sp modelId="{E53049AA-D274-45B5-9B59-18B8F83FA1E9}">
      <dsp:nvSpPr>
        <dsp:cNvPr id="0" name=""/>
        <dsp:cNvSpPr/>
      </dsp:nvSpPr>
      <dsp:spPr>
        <a:xfrm>
          <a:off x="0" y="2053408"/>
          <a:ext cx="11049000" cy="82071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4B9E6-5EFE-44D1-8914-17D46E8A288F}">
      <dsp:nvSpPr>
        <dsp:cNvPr id="0" name=""/>
        <dsp:cNvSpPr/>
      </dsp:nvSpPr>
      <dsp:spPr>
        <a:xfrm>
          <a:off x="248266" y="2238069"/>
          <a:ext cx="451393" cy="45139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0EEE7-5B04-4BFD-93CF-97FEB5A36358}">
      <dsp:nvSpPr>
        <dsp:cNvPr id="0" name=""/>
        <dsp:cNvSpPr/>
      </dsp:nvSpPr>
      <dsp:spPr>
        <a:xfrm>
          <a:off x="947926" y="2053408"/>
          <a:ext cx="10101073" cy="8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" tIns="86859" rIns="86859" bIns="8685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Normal koşullarda ulaşılması zor olan bir insanla iletişim kurulabilmekte ve paylaşımda bulunma imkanı bulunmaktadır.</a:t>
          </a:r>
          <a:endParaRPr lang="en-US" sz="1600" kern="1200"/>
        </a:p>
      </dsp:txBody>
      <dsp:txXfrm>
        <a:off x="947926" y="2053408"/>
        <a:ext cx="10101073" cy="820715"/>
      </dsp:txXfrm>
    </dsp:sp>
    <dsp:sp modelId="{29265C52-9B99-44AF-A208-B16758F7A7A3}">
      <dsp:nvSpPr>
        <dsp:cNvPr id="0" name=""/>
        <dsp:cNvSpPr/>
      </dsp:nvSpPr>
      <dsp:spPr>
        <a:xfrm>
          <a:off x="0" y="3079303"/>
          <a:ext cx="11049000" cy="8207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16F9A-7342-4F41-A477-ECB34288EE9B}">
      <dsp:nvSpPr>
        <dsp:cNvPr id="0" name=""/>
        <dsp:cNvSpPr/>
      </dsp:nvSpPr>
      <dsp:spPr>
        <a:xfrm>
          <a:off x="248266" y="3263964"/>
          <a:ext cx="451393" cy="45139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CCB91-C908-404D-8F37-5BC556E6AB37}">
      <dsp:nvSpPr>
        <dsp:cNvPr id="0" name=""/>
        <dsp:cNvSpPr/>
      </dsp:nvSpPr>
      <dsp:spPr>
        <a:xfrm>
          <a:off x="947926" y="3079303"/>
          <a:ext cx="10101073" cy="82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" tIns="86859" rIns="86859" bIns="8685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İnternet sesli ve görüntülü olarak dünyanın bir ucundan diğer ucuna erişim sağlayabilme imkanı sunar.</a:t>
          </a:r>
          <a:endParaRPr lang="en-US" sz="1600" kern="1200"/>
        </a:p>
      </dsp:txBody>
      <dsp:txXfrm>
        <a:off x="947926" y="3079303"/>
        <a:ext cx="10101073" cy="82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EE5AA-79C0-A746-A7D7-24A57DBA2123}">
      <dsp:nvSpPr>
        <dsp:cNvPr id="0" name=""/>
        <dsp:cNvSpPr/>
      </dsp:nvSpPr>
      <dsp:spPr>
        <a:xfrm>
          <a:off x="0" y="0"/>
          <a:ext cx="8839200" cy="8583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Fikren hazır olmadıkları bazı içeriklere maruz kalabilirler.</a:t>
          </a:r>
          <a:endParaRPr lang="en-US" sz="1600" kern="1200"/>
        </a:p>
      </dsp:txBody>
      <dsp:txXfrm>
        <a:off x="25141" y="25141"/>
        <a:ext cx="7840429" cy="808078"/>
      </dsp:txXfrm>
    </dsp:sp>
    <dsp:sp modelId="{A5B13EE6-5260-DF4D-9364-7DD5A6EC18FD}">
      <dsp:nvSpPr>
        <dsp:cNvPr id="0" name=""/>
        <dsp:cNvSpPr/>
      </dsp:nvSpPr>
      <dsp:spPr>
        <a:xfrm>
          <a:off x="740283" y="1014425"/>
          <a:ext cx="8839200" cy="858360"/>
        </a:xfrm>
        <a:prstGeom prst="roundRect">
          <a:avLst>
            <a:gd name="adj" fmla="val 10000"/>
          </a:avLst>
        </a:prstGeom>
        <a:solidFill>
          <a:schemeClr val="accent2">
            <a:hueOff val="-491933"/>
            <a:satOff val="-1629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İnternet ortamında denetimsiz bırakılan çocukların, aşırı şiddet içeren resim, görüntü, video vb. içeriklere erişme ihtimalleri oldukça yüksektir.</a:t>
          </a:r>
          <a:endParaRPr lang="en-US" sz="1600" kern="1200"/>
        </a:p>
      </dsp:txBody>
      <dsp:txXfrm>
        <a:off x="765424" y="1039566"/>
        <a:ext cx="7490700" cy="808078"/>
      </dsp:txXfrm>
    </dsp:sp>
    <dsp:sp modelId="{5B41CEC8-BD62-E94E-B31B-6276820D625A}">
      <dsp:nvSpPr>
        <dsp:cNvPr id="0" name=""/>
        <dsp:cNvSpPr/>
      </dsp:nvSpPr>
      <dsp:spPr>
        <a:xfrm>
          <a:off x="1469517" y="2028851"/>
          <a:ext cx="8839200" cy="858360"/>
        </a:xfrm>
        <a:prstGeom prst="roundRect">
          <a:avLst>
            <a:gd name="adj" fmla="val 10000"/>
          </a:avLst>
        </a:prstGeom>
        <a:solidFill>
          <a:schemeClr val="accent2">
            <a:hueOff val="-983865"/>
            <a:satOff val="-3257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Çocukların internet ortamında oynadıkları sohbet etme imkanı sunan oyunlar veya sosyal paylaşım siteleri, yanlış arkadaşlıklar geliştirilmesine, kötü niyetli kişiler tarafından kandırılma, dolandırılma gibi telafisi güç durumlara sebep olabilir</a:t>
          </a:r>
          <a:endParaRPr lang="en-US" sz="1600" kern="1200"/>
        </a:p>
      </dsp:txBody>
      <dsp:txXfrm>
        <a:off x="1494658" y="2053992"/>
        <a:ext cx="7501749" cy="808078"/>
      </dsp:txXfrm>
    </dsp:sp>
    <dsp:sp modelId="{12C5054F-1382-4D46-9825-3BA03B2E58DB}">
      <dsp:nvSpPr>
        <dsp:cNvPr id="0" name=""/>
        <dsp:cNvSpPr/>
      </dsp:nvSpPr>
      <dsp:spPr>
        <a:xfrm>
          <a:off x="2209799" y="3043277"/>
          <a:ext cx="8839200" cy="858360"/>
        </a:xfrm>
        <a:prstGeom prst="roundRect">
          <a:avLst>
            <a:gd name="adj" fmla="val 10000"/>
          </a:avLst>
        </a:prstGeom>
        <a:solidFill>
          <a:schemeClr val="accent2">
            <a:hueOff val="-1475798"/>
            <a:satOff val="-4886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/>
            <a:t>Çocuklar ya da gençler ebeveynlerinin kredi kartları ile haber vermeden alışveriş yapabilirler.</a:t>
          </a:r>
          <a:endParaRPr lang="en-US" sz="1600" kern="1200"/>
        </a:p>
      </dsp:txBody>
      <dsp:txXfrm>
        <a:off x="2234940" y="3068418"/>
        <a:ext cx="7490700" cy="808078"/>
      </dsp:txXfrm>
    </dsp:sp>
    <dsp:sp modelId="{E4141D95-B383-0040-B6B7-4572EE0AB336}">
      <dsp:nvSpPr>
        <dsp:cNvPr id="0" name=""/>
        <dsp:cNvSpPr/>
      </dsp:nvSpPr>
      <dsp:spPr>
        <a:xfrm>
          <a:off x="8281265" y="657426"/>
          <a:ext cx="557934" cy="55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406800" y="657426"/>
        <a:ext cx="306864" cy="419845"/>
      </dsp:txXfrm>
    </dsp:sp>
    <dsp:sp modelId="{0799434A-4130-FD43-813B-FAB999E92228}">
      <dsp:nvSpPr>
        <dsp:cNvPr id="0" name=""/>
        <dsp:cNvSpPr/>
      </dsp:nvSpPr>
      <dsp:spPr>
        <a:xfrm>
          <a:off x="9021548" y="1671851"/>
          <a:ext cx="557934" cy="55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33378"/>
            <a:satOff val="-1657"/>
            <a:lumOff val="20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3378"/>
              <a:satOff val="-1657"/>
              <a:lumOff val="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9147083" y="1671851"/>
        <a:ext cx="306864" cy="419845"/>
      </dsp:txXfrm>
    </dsp:sp>
    <dsp:sp modelId="{EC62B7A8-39BB-AB45-97E4-71D0132CF095}">
      <dsp:nvSpPr>
        <dsp:cNvPr id="0" name=""/>
        <dsp:cNvSpPr/>
      </dsp:nvSpPr>
      <dsp:spPr>
        <a:xfrm>
          <a:off x="9750782" y="2686277"/>
          <a:ext cx="557934" cy="5579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66755"/>
            <a:satOff val="-3314"/>
            <a:lumOff val="40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66755"/>
              <a:satOff val="-3314"/>
              <a:lumOff val="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9876317" y="2686277"/>
        <a:ext cx="306864" cy="419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F94AC-C9C1-1B48-A8F7-EB9F51A93E85}">
      <dsp:nvSpPr>
        <dsp:cNvPr id="0" name=""/>
        <dsp:cNvSpPr/>
      </dsp:nvSpPr>
      <dsp:spPr>
        <a:xfrm>
          <a:off x="1348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91E21-6E3F-D643-A1F5-166A57946849}">
      <dsp:nvSpPr>
        <dsp:cNvPr id="0" name=""/>
        <dsp:cNvSpPr/>
      </dsp:nvSpPr>
      <dsp:spPr>
        <a:xfrm>
          <a:off x="527363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/>
            <a:t>Fiziksel Şikâyetler</a:t>
          </a:r>
          <a:endParaRPr lang="en-US" sz="5100" kern="1200"/>
        </a:p>
      </dsp:txBody>
      <dsp:txXfrm>
        <a:off x="615411" y="785637"/>
        <a:ext cx="4558033" cy="2830076"/>
      </dsp:txXfrm>
    </dsp:sp>
    <dsp:sp modelId="{E4C58DBD-ABED-E645-A7E0-C3547577286C}">
      <dsp:nvSpPr>
        <dsp:cNvPr id="0" name=""/>
        <dsp:cNvSpPr/>
      </dsp:nvSpPr>
      <dsp:spPr>
        <a:xfrm>
          <a:off x="5787507" y="197875"/>
          <a:ext cx="4734129" cy="3006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73E1B-6C2C-2A4E-AC17-37D21A3C6B10}">
      <dsp:nvSpPr>
        <dsp:cNvPr id="0" name=""/>
        <dsp:cNvSpPr/>
      </dsp:nvSpPr>
      <dsp:spPr>
        <a:xfrm>
          <a:off x="6313521" y="697589"/>
          <a:ext cx="4734129" cy="30061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kern="1200"/>
            <a:t>Sosyal Alanda Görülen Şikâyetler </a:t>
          </a:r>
          <a:endParaRPr lang="en-US" sz="5100" kern="1200"/>
        </a:p>
      </dsp:txBody>
      <dsp:txXfrm>
        <a:off x="6401569" y="785637"/>
        <a:ext cx="4558033" cy="2830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42349-B0E9-44DC-BE9E-B8D350BD004B}">
      <dsp:nvSpPr>
        <dsp:cNvPr id="0" name=""/>
        <dsp:cNvSpPr/>
      </dsp:nvSpPr>
      <dsp:spPr>
        <a:xfrm>
          <a:off x="0" y="476"/>
          <a:ext cx="11049000" cy="1114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B9B1E-434D-4A51-B7BA-C885121E101B}">
      <dsp:nvSpPr>
        <dsp:cNvPr id="0" name=""/>
        <dsp:cNvSpPr/>
      </dsp:nvSpPr>
      <dsp:spPr>
        <a:xfrm>
          <a:off x="337130" y="251234"/>
          <a:ext cx="612964" cy="6129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7A34F-81C2-4E4F-A674-5D788F885C95}">
      <dsp:nvSpPr>
        <dsp:cNvPr id="0" name=""/>
        <dsp:cNvSpPr/>
      </dsp:nvSpPr>
      <dsp:spPr>
        <a:xfrm>
          <a:off x="1287226" y="476"/>
          <a:ext cx="9761773" cy="111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9" tIns="117949" rIns="117949" bIns="11794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Sosyal Medya Bağımlılığı</a:t>
          </a:r>
          <a:endParaRPr lang="en-US" sz="2500" kern="1200"/>
        </a:p>
      </dsp:txBody>
      <dsp:txXfrm>
        <a:off x="1287226" y="476"/>
        <a:ext cx="9761773" cy="1114481"/>
      </dsp:txXfrm>
    </dsp:sp>
    <dsp:sp modelId="{7DF62A69-A973-4ABB-AAF5-EB756970CE5D}">
      <dsp:nvSpPr>
        <dsp:cNvPr id="0" name=""/>
        <dsp:cNvSpPr/>
      </dsp:nvSpPr>
      <dsp:spPr>
        <a:xfrm>
          <a:off x="0" y="1393578"/>
          <a:ext cx="11049000" cy="1114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18EA-D5BA-4BC9-983B-AEF67EFE446F}">
      <dsp:nvSpPr>
        <dsp:cNvPr id="0" name=""/>
        <dsp:cNvSpPr/>
      </dsp:nvSpPr>
      <dsp:spPr>
        <a:xfrm>
          <a:off x="337130" y="1644336"/>
          <a:ext cx="612964" cy="61296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45921-A245-4103-96FE-C43472B14944}">
      <dsp:nvSpPr>
        <dsp:cNvPr id="0" name=""/>
        <dsp:cNvSpPr/>
      </dsp:nvSpPr>
      <dsp:spPr>
        <a:xfrm>
          <a:off x="1287226" y="1393578"/>
          <a:ext cx="9761773" cy="111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9" tIns="117949" rIns="117949" bIns="11794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Oyun Bağımlılığı</a:t>
          </a:r>
          <a:endParaRPr lang="en-US" sz="2500" kern="1200"/>
        </a:p>
      </dsp:txBody>
      <dsp:txXfrm>
        <a:off x="1287226" y="1393578"/>
        <a:ext cx="9761773" cy="1114481"/>
      </dsp:txXfrm>
    </dsp:sp>
    <dsp:sp modelId="{3D481046-2A05-428B-8E3E-FF397EC44CE0}">
      <dsp:nvSpPr>
        <dsp:cNvPr id="0" name=""/>
        <dsp:cNvSpPr/>
      </dsp:nvSpPr>
      <dsp:spPr>
        <a:xfrm>
          <a:off x="0" y="2786680"/>
          <a:ext cx="11049000" cy="11144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70A3B-9AEE-4C73-AA4D-7F839F24EC6B}">
      <dsp:nvSpPr>
        <dsp:cNvPr id="0" name=""/>
        <dsp:cNvSpPr/>
      </dsp:nvSpPr>
      <dsp:spPr>
        <a:xfrm>
          <a:off x="337130" y="3037438"/>
          <a:ext cx="612964" cy="61296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CCC11-BD0A-409B-87E0-3C3D0CD1FB88}">
      <dsp:nvSpPr>
        <dsp:cNvPr id="0" name=""/>
        <dsp:cNvSpPr/>
      </dsp:nvSpPr>
      <dsp:spPr>
        <a:xfrm>
          <a:off x="1287226" y="2786680"/>
          <a:ext cx="9761773" cy="1114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949" tIns="117949" rIns="117949" bIns="11794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Cep Telefonu, Tablet ve Bilgisayar Bağımlılığı</a:t>
          </a:r>
          <a:endParaRPr lang="en-US" sz="2500" kern="1200"/>
        </a:p>
      </dsp:txBody>
      <dsp:txXfrm>
        <a:off x="1287226" y="2786680"/>
        <a:ext cx="9761773" cy="1114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1908-E4E9-8E45-9C6C-E045BB6B4D6E}">
      <dsp:nvSpPr>
        <dsp:cNvPr id="0" name=""/>
        <dsp:cNvSpPr/>
      </dsp:nvSpPr>
      <dsp:spPr>
        <a:xfrm>
          <a:off x="0" y="0"/>
          <a:ext cx="8507730" cy="702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Çocuğunuza siber zorbalığın ne olduğunu ve karşılaştığında neler yapabileceğini anlatın</a:t>
          </a:r>
          <a:endParaRPr lang="en-US" sz="1900" kern="1200"/>
        </a:p>
      </dsp:txBody>
      <dsp:txXfrm>
        <a:off x="20569" y="20569"/>
        <a:ext cx="7667731" cy="661156"/>
      </dsp:txXfrm>
    </dsp:sp>
    <dsp:sp modelId="{3E5F9AF6-5B6F-7947-935E-6DC1DC3F7513}">
      <dsp:nvSpPr>
        <dsp:cNvPr id="0" name=""/>
        <dsp:cNvSpPr/>
      </dsp:nvSpPr>
      <dsp:spPr>
        <a:xfrm>
          <a:off x="635317" y="799835"/>
          <a:ext cx="8507730" cy="702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Çocuğunuzla yeterince kaliteli zaman geçirin.</a:t>
          </a:r>
          <a:endParaRPr lang="en-US" sz="1900" kern="1200"/>
        </a:p>
      </dsp:txBody>
      <dsp:txXfrm>
        <a:off x="655886" y="820404"/>
        <a:ext cx="7374782" cy="661156"/>
      </dsp:txXfrm>
    </dsp:sp>
    <dsp:sp modelId="{A76CF3A2-9377-7D48-89DB-B68DAD41C901}">
      <dsp:nvSpPr>
        <dsp:cNvPr id="0" name=""/>
        <dsp:cNvSpPr/>
      </dsp:nvSpPr>
      <dsp:spPr>
        <a:xfrm>
          <a:off x="1270635" y="1599671"/>
          <a:ext cx="8507730" cy="702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Çocuğunuzun empati, şefkat, merhamet gibi kavramları öğrenmesini sağlayacak davranışlarda bulunun.</a:t>
          </a:r>
          <a:endParaRPr lang="en-US" sz="1900" kern="1200"/>
        </a:p>
      </dsp:txBody>
      <dsp:txXfrm>
        <a:off x="1291204" y="1620240"/>
        <a:ext cx="7374782" cy="661156"/>
      </dsp:txXfrm>
    </dsp:sp>
    <dsp:sp modelId="{B21CD44A-146B-1647-B89C-85E6CA1209DD}">
      <dsp:nvSpPr>
        <dsp:cNvPr id="0" name=""/>
        <dsp:cNvSpPr/>
      </dsp:nvSpPr>
      <dsp:spPr>
        <a:xfrm>
          <a:off x="1905952" y="2399507"/>
          <a:ext cx="8507730" cy="702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İnternetin doğru ve güvenli kullanım yöntemlerini çocuğunuza öğretin ve bu konuda doğru model olun.</a:t>
          </a:r>
          <a:endParaRPr lang="en-US" sz="1900" kern="1200"/>
        </a:p>
      </dsp:txBody>
      <dsp:txXfrm>
        <a:off x="1926521" y="2420076"/>
        <a:ext cx="7374782" cy="661156"/>
      </dsp:txXfrm>
    </dsp:sp>
    <dsp:sp modelId="{322C2911-FEFE-5048-9E5F-AF5D7DCC907A}">
      <dsp:nvSpPr>
        <dsp:cNvPr id="0" name=""/>
        <dsp:cNvSpPr/>
      </dsp:nvSpPr>
      <dsp:spPr>
        <a:xfrm>
          <a:off x="2541270" y="3199343"/>
          <a:ext cx="8507730" cy="7022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/>
            <a:t>Çocuğunuzun şiddet içerikli oyunlar  ve filmler izlemelerine müsaade etmeyin.</a:t>
          </a:r>
          <a:endParaRPr lang="en-US" sz="1900" kern="1200"/>
        </a:p>
      </dsp:txBody>
      <dsp:txXfrm>
        <a:off x="2561839" y="3219912"/>
        <a:ext cx="7374782" cy="661156"/>
      </dsp:txXfrm>
    </dsp:sp>
    <dsp:sp modelId="{D3A5DD98-7747-3C46-B967-8B0E66F34B24}">
      <dsp:nvSpPr>
        <dsp:cNvPr id="0" name=""/>
        <dsp:cNvSpPr/>
      </dsp:nvSpPr>
      <dsp:spPr>
        <a:xfrm>
          <a:off x="8051238" y="513065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153948" y="513065"/>
        <a:ext cx="251071" cy="343509"/>
      </dsp:txXfrm>
    </dsp:sp>
    <dsp:sp modelId="{EEC97D4F-F28D-1A4B-924D-416313CA4515}">
      <dsp:nvSpPr>
        <dsp:cNvPr id="0" name=""/>
        <dsp:cNvSpPr/>
      </dsp:nvSpPr>
      <dsp:spPr>
        <a:xfrm>
          <a:off x="8686555" y="1312901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789265" y="1312901"/>
        <a:ext cx="251071" cy="343509"/>
      </dsp:txXfrm>
    </dsp:sp>
    <dsp:sp modelId="{23640C68-DF54-6645-A3D7-98498FD3F743}">
      <dsp:nvSpPr>
        <dsp:cNvPr id="0" name=""/>
        <dsp:cNvSpPr/>
      </dsp:nvSpPr>
      <dsp:spPr>
        <a:xfrm>
          <a:off x="9321873" y="2101032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9424583" y="2101032"/>
        <a:ext cx="251071" cy="343509"/>
      </dsp:txXfrm>
    </dsp:sp>
    <dsp:sp modelId="{27B2A075-411D-444A-890C-D7C3123EF1E6}">
      <dsp:nvSpPr>
        <dsp:cNvPr id="0" name=""/>
        <dsp:cNvSpPr/>
      </dsp:nvSpPr>
      <dsp:spPr>
        <a:xfrm>
          <a:off x="9957190" y="2908671"/>
          <a:ext cx="456491" cy="4564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0059900" y="2908671"/>
        <a:ext cx="251071" cy="3435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2C0D4-E9FC-9648-8EFA-DAAFB2BD5908}">
      <dsp:nvSpPr>
        <dsp:cNvPr id="0" name=""/>
        <dsp:cNvSpPr/>
      </dsp:nvSpPr>
      <dsp:spPr>
        <a:xfrm>
          <a:off x="0" y="55952"/>
          <a:ext cx="6525661" cy="10617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Öncelikler en az çocuklarınız kadar internet ve dijital aletler hakkında bilgi sahibi olmalısınız.</a:t>
          </a:r>
          <a:endParaRPr lang="en-US" sz="2000" kern="1200"/>
        </a:p>
      </dsp:txBody>
      <dsp:txXfrm>
        <a:off x="51832" y="107784"/>
        <a:ext cx="6421997" cy="958111"/>
      </dsp:txXfrm>
    </dsp:sp>
    <dsp:sp modelId="{41AB1922-CC21-8041-8508-D49A814BF721}">
      <dsp:nvSpPr>
        <dsp:cNvPr id="0" name=""/>
        <dsp:cNvSpPr/>
      </dsp:nvSpPr>
      <dsp:spPr>
        <a:xfrm>
          <a:off x="0" y="1175327"/>
          <a:ext cx="6525661" cy="1061775"/>
        </a:xfrm>
        <a:prstGeom prst="roundRect">
          <a:avLst/>
        </a:prstGeom>
        <a:solidFill>
          <a:schemeClr val="accent2">
            <a:hueOff val="-491933"/>
            <a:satOff val="-1629"/>
            <a:lumOff val="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İnternet ortamında her zaman insanların kendilerini tanıttıklarından farklı olabileceği unutulmamalı, bu konuda çocuğunuz bilinçlendirilmelidir.</a:t>
          </a:r>
          <a:endParaRPr lang="en-US" sz="2000" kern="1200"/>
        </a:p>
      </dsp:txBody>
      <dsp:txXfrm>
        <a:off x="51832" y="1227159"/>
        <a:ext cx="6421997" cy="958111"/>
      </dsp:txXfrm>
    </dsp:sp>
    <dsp:sp modelId="{F56EB906-6183-534B-A83A-C5F9E4FD08C8}">
      <dsp:nvSpPr>
        <dsp:cNvPr id="0" name=""/>
        <dsp:cNvSpPr/>
      </dsp:nvSpPr>
      <dsp:spPr>
        <a:xfrm>
          <a:off x="0" y="2294702"/>
          <a:ext cx="6525661" cy="1061775"/>
        </a:xfrm>
        <a:prstGeom prst="roundRect">
          <a:avLst/>
        </a:prstGeom>
        <a:solidFill>
          <a:schemeClr val="accent2">
            <a:hueOff val="-983865"/>
            <a:satOff val="-3257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Çocuğunuzla birlikte makul kuralların olduğu bir liste hazırlanmalıdır.</a:t>
          </a:r>
          <a:endParaRPr lang="en-US" sz="2000" kern="1200"/>
        </a:p>
      </dsp:txBody>
      <dsp:txXfrm>
        <a:off x="51832" y="2346534"/>
        <a:ext cx="6421997" cy="958111"/>
      </dsp:txXfrm>
    </dsp:sp>
    <dsp:sp modelId="{B86EA670-77B8-F046-90F4-A7C169862329}">
      <dsp:nvSpPr>
        <dsp:cNvPr id="0" name=""/>
        <dsp:cNvSpPr/>
      </dsp:nvSpPr>
      <dsp:spPr>
        <a:xfrm>
          <a:off x="0" y="3414077"/>
          <a:ext cx="6525661" cy="1061775"/>
        </a:xfrm>
        <a:prstGeom prst="roundRect">
          <a:avLst/>
        </a:prstGeom>
        <a:solidFill>
          <a:schemeClr val="accent2">
            <a:hueOff val="-1475798"/>
            <a:satOff val="-4886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Çocuğunuzun yaşı ve gelişim düzeyi dikkate alınarak, makul süre sınırlamalarının konması ve kullanımının sınırlandırılması şarttır.</a:t>
          </a:r>
          <a:endParaRPr lang="en-US" sz="2000" kern="1200"/>
        </a:p>
      </dsp:txBody>
      <dsp:txXfrm>
        <a:off x="51832" y="3465909"/>
        <a:ext cx="6421997" cy="9581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5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2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4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6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3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9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xmlns="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xmlns="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xmlns="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xmlns="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xmlns="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xmlns="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xmlns="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xmlns="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xmlns="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xmlns="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xmlns="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xmlns="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xmlns="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xmlns="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xmlns="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xmlns="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xmlns="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xmlns="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xmlns="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xmlns="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="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xmlns="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xmlns="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xmlns="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xmlns="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xmlns="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xmlns="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xmlns="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xmlns="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xmlns="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xmlns="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xmlns="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xmlns="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xmlns="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xmlns="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xmlns="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xmlns="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xmlns="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xmlns="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xmlns="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xmlns="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xmlns="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xmlns="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xmlns="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xmlns="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xmlns="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0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tr-TR" sz="3700" dirty="0"/>
              <a:t>Siber Zorbalığın Önüne Geçebilmek İçin;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CE4B7BAB-9D8C-0B12-A4E6-B400387D3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550166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05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080BC15-6F3E-4EDC-BB73-20706F743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400" dirty="0"/>
              <a:t>Bilgisayar ve İnternet Teknolojisinin Barındırdığı Olası Risklere Karşı Neler Yapılabilir?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C8A8758-6178-4720-BC90-28C23033F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19D4861C-7907-48BF-84E7-96C0E098D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xmlns="" id="{24690199-C217-4DCB-9B31-1A45649B0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xmlns="" id="{800D5F55-AC8B-4C26-ABB0-D8D609EC4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xmlns="" id="{77F70717-3071-4962-8A7C-F9A58151C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xmlns="" id="{E16B2E5A-8EC8-4C56-AB77-380486FDF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xmlns="" id="{CABAB4BD-890F-4563-A5CA-536788B1E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xmlns="" id="{05F36030-F60E-436E-81FE-74DD0776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xmlns="" id="{C87A69CB-2620-4628-9781-88BD40636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xmlns="" id="{2DF0B83D-C899-44CA-9B54-A9C57E8EB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xmlns="" id="{0ED49C08-BE23-43F9-A421-6CD45C7808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xmlns="" id="{24F4B005-B785-4A57-9E5A-82D85F00D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xmlns="" id="{196ED9B6-969E-4AC4-ACD0-95A421BAB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xmlns="" id="{496BF3B0-761A-4454-BE3C-86B4675DC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xmlns="" id="{F16259CF-A0BC-4673-91C7-A7D3CDF7C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xmlns="" id="{B09A934A-4464-4C9B-ACAD-9128E0B61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>
              <a:extLst>
                <a:ext uri="{FF2B5EF4-FFF2-40B4-BE49-F238E27FC236}">
                  <a16:creationId xmlns:a16="http://schemas.microsoft.com/office/drawing/2014/main" xmlns="" id="{2E9B2055-E384-472D-91D3-74775CDA16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1">
              <a:extLst>
                <a:ext uri="{FF2B5EF4-FFF2-40B4-BE49-F238E27FC236}">
                  <a16:creationId xmlns:a16="http://schemas.microsoft.com/office/drawing/2014/main" xmlns="" id="{B519F0F1-B284-44D5-91E9-5018219AF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xmlns="" id="{8379C6B3-49BE-4333-B322-AF02BBB41C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xmlns="" id="{9E870E95-FCD6-4158-861A-5CEC896F5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xmlns="" id="{CD22207C-B504-40B2-A1EB-2DC9B8162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xmlns="" id="{E317ADBB-3E4F-42D2-B7F2-A15924AD5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xmlns="" id="{6D7188E6-F4DA-4486-938D-F45FE01A2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>
              <a:extLst>
                <a:ext uri="{FF2B5EF4-FFF2-40B4-BE49-F238E27FC236}">
                  <a16:creationId xmlns:a16="http://schemas.microsoft.com/office/drawing/2014/main" xmlns="" id="{0FBC38BC-DE18-4960-A9D4-F24C6F60C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xmlns="" id="{1F8EFF99-76BF-4F9B-ADAA-B8D310153B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xmlns="" id="{76909582-A285-4EA4-AE72-9DBF0D5659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xmlns="" id="{700BC7B2-0C3D-459F-92C1-3605AA3F0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xmlns="" id="{D3C4B45C-266A-45BF-98FA-CA5409C46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">
              <a:extLst>
                <a:ext uri="{FF2B5EF4-FFF2-40B4-BE49-F238E27FC236}">
                  <a16:creationId xmlns:a16="http://schemas.microsoft.com/office/drawing/2014/main" xmlns="" id="{C72C1CB8-8213-4EE7-AFFF-B0A74E7A7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xmlns="" id="{2FF32C41-49E2-459E-9AC4-64269039B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xmlns="" id="{06B5D5F0-EA51-440D-81A0-FE60CCFBA9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xmlns="" id="{6E01758F-8AEC-4155-B791-2A8CB8A48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xmlns="" id="{626F1B89-B88E-4CE3-90BF-3704BAF48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xmlns="" id="{BC872037-D6F5-4CE7-A090-32A977A79F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xmlns="" id="{A620CFBF-D373-4BA6-BE41-62B50B945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xmlns="" id="{B7CA6C2F-61C2-486F-B691-E8EB4BA27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xmlns="" id="{A0073675-5E26-428E-A2F7-2A952D31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xmlns="" id="{92F171FA-0CB2-4F4C-A2F3-1B7B6B028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xmlns="" id="{ED29B115-F34D-4E41-A4A2-C0CE41C69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xmlns="" id="{106009C3-0971-47AF-8BD9-2EC8A6A4B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5">
              <a:extLst>
                <a:ext uri="{FF2B5EF4-FFF2-40B4-BE49-F238E27FC236}">
                  <a16:creationId xmlns:a16="http://schemas.microsoft.com/office/drawing/2014/main" xmlns="" id="{CB010BB8-6FD4-498C-994D-53C8DC749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6">
              <a:extLst>
                <a:ext uri="{FF2B5EF4-FFF2-40B4-BE49-F238E27FC236}">
                  <a16:creationId xmlns:a16="http://schemas.microsoft.com/office/drawing/2014/main" xmlns="" id="{B8F74E45-2803-4A11-9333-3639A1C2F2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7">
              <a:extLst>
                <a:ext uri="{FF2B5EF4-FFF2-40B4-BE49-F238E27FC236}">
                  <a16:creationId xmlns:a16="http://schemas.microsoft.com/office/drawing/2014/main" xmlns="" id="{AEF03EB9-6D77-4E55-BCF2-4402550D3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8">
              <a:extLst>
                <a:ext uri="{FF2B5EF4-FFF2-40B4-BE49-F238E27FC236}">
                  <a16:creationId xmlns:a16="http://schemas.microsoft.com/office/drawing/2014/main" xmlns="" id="{217D616F-FDFA-439E-8B09-E55F8234B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xmlns="" id="{1EB7CB2D-F6AA-4861-B158-DA3E6B923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xmlns="" id="{1C9C3C8B-A28D-44DF-AA29-02B28AED71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xmlns="" id="{BA82150B-D747-458F-8C52-72FBA52BCD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xmlns="" id="{0288BD39-0846-445A-BD81-1E34E0E99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xmlns="" id="{B89B3B49-0A7E-4573-9B52-D1B065983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xmlns="" id="{EB447648-FE0A-4D8E-86B8-D38D5F938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xmlns="" id="{0F74D32E-67FC-452C-A52B-988DB4984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xmlns="" id="{48203367-1F19-4C4F-B38D-929816F787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xmlns="" id="{FEBB9D94-7802-4607-9BA4-62FB212BF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xmlns="" id="{24743784-06E3-4913-9DFD-2FCBF9D92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xmlns="" id="{25CD3315-6611-406F-AF95-2EF9F5A5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xmlns="" id="{4B0A51D7-FF65-4E97-9E1A-8C4688E86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E4E336B8-243A-49D9-9876-4BF3A08D3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xmlns="" id="{CFBBE0E2-8BDF-4B26-BEBC-DB799B8F6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xmlns="" id="{A6727626-8944-4EB7-B327-B696FE484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0">
              <a:extLst>
                <a:ext uri="{FF2B5EF4-FFF2-40B4-BE49-F238E27FC236}">
                  <a16:creationId xmlns:a16="http://schemas.microsoft.com/office/drawing/2014/main" xmlns="" id="{D8C4C7E6-114C-4D16-9FC6-1260653C2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5">
              <a:extLst>
                <a:ext uri="{FF2B5EF4-FFF2-40B4-BE49-F238E27FC236}">
                  <a16:creationId xmlns:a16="http://schemas.microsoft.com/office/drawing/2014/main" xmlns="" id="{2D373437-2902-4D8A-B887-F6941556C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7">
              <a:extLst>
                <a:ext uri="{FF2B5EF4-FFF2-40B4-BE49-F238E27FC236}">
                  <a16:creationId xmlns:a16="http://schemas.microsoft.com/office/drawing/2014/main" xmlns="" id="{8EB99B25-2662-42DE-8F5D-E0F6F28C8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724D4F80-B109-4438-BC6D-ABB522B44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5">
              <a:extLst>
                <a:ext uri="{FF2B5EF4-FFF2-40B4-BE49-F238E27FC236}">
                  <a16:creationId xmlns:a16="http://schemas.microsoft.com/office/drawing/2014/main" xmlns="" id="{F5A66334-17A8-4594-AB17-4C33A955B2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6">
              <a:extLst>
                <a:ext uri="{FF2B5EF4-FFF2-40B4-BE49-F238E27FC236}">
                  <a16:creationId xmlns:a16="http://schemas.microsoft.com/office/drawing/2014/main" xmlns="" id="{D12EC8B9-DE60-44BC-9911-A9CD8EF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7">
              <a:extLst>
                <a:ext uri="{FF2B5EF4-FFF2-40B4-BE49-F238E27FC236}">
                  <a16:creationId xmlns:a16="http://schemas.microsoft.com/office/drawing/2014/main" xmlns="" id="{FB7FEAD3-708C-4B79-B452-4445C27780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8">
              <a:extLst>
                <a:ext uri="{FF2B5EF4-FFF2-40B4-BE49-F238E27FC236}">
                  <a16:creationId xmlns:a16="http://schemas.microsoft.com/office/drawing/2014/main" xmlns="" id="{8C6933FD-FAB6-403B-9CD4-EF0E06CF7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9">
              <a:extLst>
                <a:ext uri="{FF2B5EF4-FFF2-40B4-BE49-F238E27FC236}">
                  <a16:creationId xmlns:a16="http://schemas.microsoft.com/office/drawing/2014/main" xmlns="" id="{3F4D3F48-1D65-45EB-91E2-BEFFB2440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0">
              <a:extLst>
                <a:ext uri="{FF2B5EF4-FFF2-40B4-BE49-F238E27FC236}">
                  <a16:creationId xmlns:a16="http://schemas.microsoft.com/office/drawing/2014/main" xmlns="" id="{5FB2CD0B-BF87-4FEC-B6B6-0DA50B931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xmlns="" id="{5C2A4452-6B00-411C-80AB-29AE135B4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xmlns="" id="{9B0D6CF6-D17B-4DC7-828A-773636910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xmlns="" id="{E0E5EA9F-6192-466D-BF45-46D9BCE3B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0">
              <a:extLst>
                <a:ext uri="{FF2B5EF4-FFF2-40B4-BE49-F238E27FC236}">
                  <a16:creationId xmlns:a16="http://schemas.microsoft.com/office/drawing/2014/main" xmlns="" id="{008FF77B-AC18-4E35-BB9B-0CA39278F7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1">
              <a:extLst>
                <a:ext uri="{FF2B5EF4-FFF2-40B4-BE49-F238E27FC236}">
                  <a16:creationId xmlns:a16="http://schemas.microsoft.com/office/drawing/2014/main" xmlns="" id="{F237A1D4-9D62-4DEA-BD39-E5EC93B33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2">
              <a:extLst>
                <a:ext uri="{FF2B5EF4-FFF2-40B4-BE49-F238E27FC236}">
                  <a16:creationId xmlns:a16="http://schemas.microsoft.com/office/drawing/2014/main" xmlns="" id="{CFF6BE31-4842-4659-8D68-63423F826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4">
              <a:extLst>
                <a:ext uri="{FF2B5EF4-FFF2-40B4-BE49-F238E27FC236}">
                  <a16:creationId xmlns:a16="http://schemas.microsoft.com/office/drawing/2014/main" xmlns="" id="{3EC2112B-E2EC-492A-8AF9-D78F4B4A99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xmlns="" id="{E71F6428-AC25-4A5A-8439-04768A17B6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xmlns="" id="{87E919CC-AC41-4F0D-A842-792D7A418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xmlns="" id="{DE28BE4E-1A59-46FF-810A-A8F9A46F7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xmlns="" id="{41281533-9B25-42A4-9F50-34B4F24C0E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xmlns="" id="{E5B56BED-7578-4E42-889D-34AA58F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xmlns="" id="{583E2F4A-E235-4600-A80D-18C1C36EE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xmlns="" id="{A3CF799A-9839-4CB1-9381-DCC0C1FE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xmlns="" id="{FCC7DD6E-E0E5-46B9-81B7-3B2F7B333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xmlns="" id="{0D5C974E-4B43-4FFA-8230-DB0E1993C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xmlns="" id="{3C1174EE-071E-4421-BD9C-2C2D84190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xmlns="" id="{6F280CAD-1F1B-4F43-99A3-B2EC2A7F30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xmlns="" id="{9C83D9FD-E06E-407B-BA7C-2C2AD5B16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xmlns="" id="{A1CACEBA-A7A9-45FB-897A-888150011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xmlns="" id="{4A695BE5-DE27-460F-845F-45BB814FE3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3">
              <a:extLst>
                <a:ext uri="{FF2B5EF4-FFF2-40B4-BE49-F238E27FC236}">
                  <a16:creationId xmlns:a16="http://schemas.microsoft.com/office/drawing/2014/main" xmlns="" id="{77CDD712-F443-4EDC-B663-5EC5ACD7D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4">
              <a:extLst>
                <a:ext uri="{FF2B5EF4-FFF2-40B4-BE49-F238E27FC236}">
                  <a16:creationId xmlns:a16="http://schemas.microsoft.com/office/drawing/2014/main" xmlns="" id="{007246F1-084B-45D9-BDD9-99BB53F6C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5">
              <a:extLst>
                <a:ext uri="{FF2B5EF4-FFF2-40B4-BE49-F238E27FC236}">
                  <a16:creationId xmlns:a16="http://schemas.microsoft.com/office/drawing/2014/main" xmlns="" id="{1EFA42E9-27C0-423D-93C8-794A9683F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0">
              <a:extLst>
                <a:ext uri="{FF2B5EF4-FFF2-40B4-BE49-F238E27FC236}">
                  <a16:creationId xmlns:a16="http://schemas.microsoft.com/office/drawing/2014/main" xmlns="" id="{DFCCEBA8-5961-480A-9134-51605F650B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1">
              <a:extLst>
                <a:ext uri="{FF2B5EF4-FFF2-40B4-BE49-F238E27FC236}">
                  <a16:creationId xmlns:a16="http://schemas.microsoft.com/office/drawing/2014/main" xmlns="" id="{00B8B62E-6551-4805-BD5A-5188FE5D3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5">
              <a:extLst>
                <a:ext uri="{FF2B5EF4-FFF2-40B4-BE49-F238E27FC236}">
                  <a16:creationId xmlns:a16="http://schemas.microsoft.com/office/drawing/2014/main" xmlns="" id="{EB635BC8-61BC-44D5-AA11-9A308B3BA4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6">
              <a:extLst>
                <a:ext uri="{FF2B5EF4-FFF2-40B4-BE49-F238E27FC236}">
                  <a16:creationId xmlns:a16="http://schemas.microsoft.com/office/drawing/2014/main" xmlns="" id="{3C0CF799-2713-48A8-94DF-F8CB5F3324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7">
              <a:extLst>
                <a:ext uri="{FF2B5EF4-FFF2-40B4-BE49-F238E27FC236}">
                  <a16:creationId xmlns:a16="http://schemas.microsoft.com/office/drawing/2014/main" xmlns="" id="{52A7149F-5A3F-4537-981A-974C7409CA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8">
              <a:extLst>
                <a:ext uri="{FF2B5EF4-FFF2-40B4-BE49-F238E27FC236}">
                  <a16:creationId xmlns:a16="http://schemas.microsoft.com/office/drawing/2014/main" xmlns="" id="{5D7163FE-5ADD-41E7-985B-F95E7E048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9">
              <a:extLst>
                <a:ext uri="{FF2B5EF4-FFF2-40B4-BE49-F238E27FC236}">
                  <a16:creationId xmlns:a16="http://schemas.microsoft.com/office/drawing/2014/main" xmlns="" id="{FA796F21-7CE5-4483-A137-919B3D433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3">
              <a:extLst>
                <a:ext uri="{FF2B5EF4-FFF2-40B4-BE49-F238E27FC236}">
                  <a16:creationId xmlns:a16="http://schemas.microsoft.com/office/drawing/2014/main" xmlns="" id="{89A8D3E3-3518-4738-B94E-F7DD9818D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6">
              <a:extLst>
                <a:ext uri="{FF2B5EF4-FFF2-40B4-BE49-F238E27FC236}">
                  <a16:creationId xmlns:a16="http://schemas.microsoft.com/office/drawing/2014/main" xmlns="" id="{965D7305-50C2-4D93-8832-19DC70C5B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7">
              <a:extLst>
                <a:ext uri="{FF2B5EF4-FFF2-40B4-BE49-F238E27FC236}">
                  <a16:creationId xmlns:a16="http://schemas.microsoft.com/office/drawing/2014/main" xmlns="" id="{04637E45-0880-40BC-B488-4EA4CA435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8">
              <a:extLst>
                <a:ext uri="{FF2B5EF4-FFF2-40B4-BE49-F238E27FC236}">
                  <a16:creationId xmlns:a16="http://schemas.microsoft.com/office/drawing/2014/main" xmlns="" id="{D938207F-A865-48E5-A15D-FD578BC59D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0">
              <a:extLst>
                <a:ext uri="{FF2B5EF4-FFF2-40B4-BE49-F238E27FC236}">
                  <a16:creationId xmlns:a16="http://schemas.microsoft.com/office/drawing/2014/main" xmlns="" id="{DCD7108A-C70D-4FD9-B91A-0E9F9501A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2">
              <a:extLst>
                <a:ext uri="{FF2B5EF4-FFF2-40B4-BE49-F238E27FC236}">
                  <a16:creationId xmlns:a16="http://schemas.microsoft.com/office/drawing/2014/main" xmlns="" id="{57FC30BB-0D8F-43B0-910E-7DDE8C9331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xmlns="" id="{7E9ACE65-00C6-4A75-8F61-CCADAF3EC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7">
              <a:extLst>
                <a:ext uri="{FF2B5EF4-FFF2-40B4-BE49-F238E27FC236}">
                  <a16:creationId xmlns:a16="http://schemas.microsoft.com/office/drawing/2014/main" xmlns="" id="{A66BC798-DA88-404E-ABF9-4334D68972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08119B4C-F446-CC54-3F41-DC24B2206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252492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215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65CAE54A-223A-2BAF-33E4-87FCCF955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809308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776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080BC15-6F3E-4EDC-BB73-20706F743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dirty="0"/>
              <a:t>Çocuklarla Kurulacak Sağlıklı İlişkide Ebeveynlerin Dikkat Etmesi Gerekenler?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C8A8758-6178-4720-BC90-28C23033FA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19D4861C-7907-48BF-84E7-96C0E098D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5">
              <a:extLst>
                <a:ext uri="{FF2B5EF4-FFF2-40B4-BE49-F238E27FC236}">
                  <a16:creationId xmlns:a16="http://schemas.microsoft.com/office/drawing/2014/main" xmlns="" id="{24690199-C217-4DCB-9B31-1A45649B0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xmlns="" id="{800D5F55-AC8B-4C26-ABB0-D8D609EC46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xmlns="" id="{77F70717-3071-4962-8A7C-F9A58151C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xmlns="" id="{E16B2E5A-8EC8-4C56-AB77-380486FDF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9">
              <a:extLst>
                <a:ext uri="{FF2B5EF4-FFF2-40B4-BE49-F238E27FC236}">
                  <a16:creationId xmlns:a16="http://schemas.microsoft.com/office/drawing/2014/main" xmlns="" id="{CABAB4BD-890F-4563-A5CA-536788B1E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xmlns="" id="{05F36030-F60E-436E-81FE-74DD0776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1">
              <a:extLst>
                <a:ext uri="{FF2B5EF4-FFF2-40B4-BE49-F238E27FC236}">
                  <a16:creationId xmlns:a16="http://schemas.microsoft.com/office/drawing/2014/main" xmlns="" id="{C87A69CB-2620-4628-9781-88BD40636F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xmlns="" id="{2DF0B83D-C899-44CA-9B54-A9C57E8EB3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2">
              <a:extLst>
                <a:ext uri="{FF2B5EF4-FFF2-40B4-BE49-F238E27FC236}">
                  <a16:creationId xmlns:a16="http://schemas.microsoft.com/office/drawing/2014/main" xmlns="" id="{0ED49C08-BE23-43F9-A421-6CD45C7808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xmlns="" id="{24F4B005-B785-4A57-9E5A-82D85F00D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xmlns="" id="{196ED9B6-969E-4AC4-ACD0-95A421BAB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1">
              <a:extLst>
                <a:ext uri="{FF2B5EF4-FFF2-40B4-BE49-F238E27FC236}">
                  <a16:creationId xmlns:a16="http://schemas.microsoft.com/office/drawing/2014/main" xmlns="" id="{496BF3B0-761A-4454-BE3C-86B4675DC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2">
              <a:extLst>
                <a:ext uri="{FF2B5EF4-FFF2-40B4-BE49-F238E27FC236}">
                  <a16:creationId xmlns:a16="http://schemas.microsoft.com/office/drawing/2014/main" xmlns="" id="{F16259CF-A0BC-4673-91C7-A7D3CDF7C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4">
              <a:extLst>
                <a:ext uri="{FF2B5EF4-FFF2-40B4-BE49-F238E27FC236}">
                  <a16:creationId xmlns:a16="http://schemas.microsoft.com/office/drawing/2014/main" xmlns="" id="{B09A934A-4464-4C9B-ACAD-9128E0B615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5">
              <a:extLst>
                <a:ext uri="{FF2B5EF4-FFF2-40B4-BE49-F238E27FC236}">
                  <a16:creationId xmlns:a16="http://schemas.microsoft.com/office/drawing/2014/main" xmlns="" id="{2E9B2055-E384-472D-91D3-74775CDA16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1">
              <a:extLst>
                <a:ext uri="{FF2B5EF4-FFF2-40B4-BE49-F238E27FC236}">
                  <a16:creationId xmlns:a16="http://schemas.microsoft.com/office/drawing/2014/main" xmlns="" id="{B519F0F1-B284-44D5-91E9-5018219AFF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xmlns="" id="{8379C6B3-49BE-4333-B322-AF02BBB41C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xmlns="" id="{9E870E95-FCD6-4158-861A-5CEC896F52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xmlns="" id="{CD22207C-B504-40B2-A1EB-2DC9B8162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4">
              <a:extLst>
                <a:ext uri="{FF2B5EF4-FFF2-40B4-BE49-F238E27FC236}">
                  <a16:creationId xmlns:a16="http://schemas.microsoft.com/office/drawing/2014/main" xmlns="" id="{E317ADBB-3E4F-42D2-B7F2-A15924AD5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5">
              <a:extLst>
                <a:ext uri="{FF2B5EF4-FFF2-40B4-BE49-F238E27FC236}">
                  <a16:creationId xmlns:a16="http://schemas.microsoft.com/office/drawing/2014/main" xmlns="" id="{6D7188E6-F4DA-4486-938D-F45FE01A26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6">
              <a:extLst>
                <a:ext uri="{FF2B5EF4-FFF2-40B4-BE49-F238E27FC236}">
                  <a16:creationId xmlns:a16="http://schemas.microsoft.com/office/drawing/2014/main" xmlns="" id="{0FBC38BC-DE18-4960-A9D4-F24C6F60C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xmlns="" id="{1F8EFF99-76BF-4F9B-ADAA-B8D310153B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8">
              <a:extLst>
                <a:ext uri="{FF2B5EF4-FFF2-40B4-BE49-F238E27FC236}">
                  <a16:creationId xmlns:a16="http://schemas.microsoft.com/office/drawing/2014/main" xmlns="" id="{76909582-A285-4EA4-AE72-9DBF0D5659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9">
              <a:extLst>
                <a:ext uri="{FF2B5EF4-FFF2-40B4-BE49-F238E27FC236}">
                  <a16:creationId xmlns:a16="http://schemas.microsoft.com/office/drawing/2014/main" xmlns="" id="{700BC7B2-0C3D-459F-92C1-3605AA3F09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0">
              <a:extLst>
                <a:ext uri="{FF2B5EF4-FFF2-40B4-BE49-F238E27FC236}">
                  <a16:creationId xmlns:a16="http://schemas.microsoft.com/office/drawing/2014/main" xmlns="" id="{D3C4B45C-266A-45BF-98FA-CA5409C46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1">
              <a:extLst>
                <a:ext uri="{FF2B5EF4-FFF2-40B4-BE49-F238E27FC236}">
                  <a16:creationId xmlns:a16="http://schemas.microsoft.com/office/drawing/2014/main" xmlns="" id="{C72C1CB8-8213-4EE7-AFFF-B0A74E7A74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xmlns="" id="{2FF32C41-49E2-459E-9AC4-64269039B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3">
              <a:extLst>
                <a:ext uri="{FF2B5EF4-FFF2-40B4-BE49-F238E27FC236}">
                  <a16:creationId xmlns:a16="http://schemas.microsoft.com/office/drawing/2014/main" xmlns="" id="{06B5D5F0-EA51-440D-81A0-FE60CCFBA9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4">
              <a:extLst>
                <a:ext uri="{FF2B5EF4-FFF2-40B4-BE49-F238E27FC236}">
                  <a16:creationId xmlns:a16="http://schemas.microsoft.com/office/drawing/2014/main" xmlns="" id="{6E01758F-8AEC-4155-B791-2A8CB8A48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3">
              <a:extLst>
                <a:ext uri="{FF2B5EF4-FFF2-40B4-BE49-F238E27FC236}">
                  <a16:creationId xmlns:a16="http://schemas.microsoft.com/office/drawing/2014/main" xmlns="" id="{626F1B89-B88E-4CE3-90BF-3704BAF48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4">
              <a:extLst>
                <a:ext uri="{FF2B5EF4-FFF2-40B4-BE49-F238E27FC236}">
                  <a16:creationId xmlns:a16="http://schemas.microsoft.com/office/drawing/2014/main" xmlns="" id="{BC872037-D6F5-4CE7-A090-32A977A79F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5">
              <a:extLst>
                <a:ext uri="{FF2B5EF4-FFF2-40B4-BE49-F238E27FC236}">
                  <a16:creationId xmlns:a16="http://schemas.microsoft.com/office/drawing/2014/main" xmlns="" id="{A620CFBF-D373-4BA6-BE41-62B50B945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7">
              <a:extLst>
                <a:ext uri="{FF2B5EF4-FFF2-40B4-BE49-F238E27FC236}">
                  <a16:creationId xmlns:a16="http://schemas.microsoft.com/office/drawing/2014/main" xmlns="" id="{B7CA6C2F-61C2-486F-B691-E8EB4BA27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8">
              <a:extLst>
                <a:ext uri="{FF2B5EF4-FFF2-40B4-BE49-F238E27FC236}">
                  <a16:creationId xmlns:a16="http://schemas.microsoft.com/office/drawing/2014/main" xmlns="" id="{A0073675-5E26-428E-A2F7-2A952D3145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9">
              <a:extLst>
                <a:ext uri="{FF2B5EF4-FFF2-40B4-BE49-F238E27FC236}">
                  <a16:creationId xmlns:a16="http://schemas.microsoft.com/office/drawing/2014/main" xmlns="" id="{92F171FA-0CB2-4F4C-A2F3-1B7B6B0289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0">
              <a:extLst>
                <a:ext uri="{FF2B5EF4-FFF2-40B4-BE49-F238E27FC236}">
                  <a16:creationId xmlns:a16="http://schemas.microsoft.com/office/drawing/2014/main" xmlns="" id="{ED29B115-F34D-4E41-A4A2-C0CE41C69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">
              <a:extLst>
                <a:ext uri="{FF2B5EF4-FFF2-40B4-BE49-F238E27FC236}">
                  <a16:creationId xmlns:a16="http://schemas.microsoft.com/office/drawing/2014/main" xmlns="" id="{106009C3-0971-47AF-8BD9-2EC8A6A4B2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5">
              <a:extLst>
                <a:ext uri="{FF2B5EF4-FFF2-40B4-BE49-F238E27FC236}">
                  <a16:creationId xmlns:a16="http://schemas.microsoft.com/office/drawing/2014/main" xmlns="" id="{CB010BB8-6FD4-498C-994D-53C8DC749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6">
              <a:extLst>
                <a:ext uri="{FF2B5EF4-FFF2-40B4-BE49-F238E27FC236}">
                  <a16:creationId xmlns:a16="http://schemas.microsoft.com/office/drawing/2014/main" xmlns="" id="{B8F74E45-2803-4A11-9333-3639A1C2F2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7">
              <a:extLst>
                <a:ext uri="{FF2B5EF4-FFF2-40B4-BE49-F238E27FC236}">
                  <a16:creationId xmlns:a16="http://schemas.microsoft.com/office/drawing/2014/main" xmlns="" id="{AEF03EB9-6D77-4E55-BCF2-4402550D39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8">
              <a:extLst>
                <a:ext uri="{FF2B5EF4-FFF2-40B4-BE49-F238E27FC236}">
                  <a16:creationId xmlns:a16="http://schemas.microsoft.com/office/drawing/2014/main" xmlns="" id="{217D616F-FDFA-439E-8B09-E55F8234B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9">
              <a:extLst>
                <a:ext uri="{FF2B5EF4-FFF2-40B4-BE49-F238E27FC236}">
                  <a16:creationId xmlns:a16="http://schemas.microsoft.com/office/drawing/2014/main" xmlns="" id="{1EB7CB2D-F6AA-4861-B158-DA3E6B923E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3">
              <a:extLst>
                <a:ext uri="{FF2B5EF4-FFF2-40B4-BE49-F238E27FC236}">
                  <a16:creationId xmlns:a16="http://schemas.microsoft.com/office/drawing/2014/main" xmlns="" id="{1C9C3C8B-A28D-44DF-AA29-02B28AED71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6">
              <a:extLst>
                <a:ext uri="{FF2B5EF4-FFF2-40B4-BE49-F238E27FC236}">
                  <a16:creationId xmlns:a16="http://schemas.microsoft.com/office/drawing/2014/main" xmlns="" id="{BA82150B-D747-458F-8C52-72FBA52BCD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7">
              <a:extLst>
                <a:ext uri="{FF2B5EF4-FFF2-40B4-BE49-F238E27FC236}">
                  <a16:creationId xmlns:a16="http://schemas.microsoft.com/office/drawing/2014/main" xmlns="" id="{0288BD39-0846-445A-BD81-1E34E0E99E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8">
              <a:extLst>
                <a:ext uri="{FF2B5EF4-FFF2-40B4-BE49-F238E27FC236}">
                  <a16:creationId xmlns:a16="http://schemas.microsoft.com/office/drawing/2014/main" xmlns="" id="{B89B3B49-0A7E-4573-9B52-D1B0659831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9">
              <a:extLst>
                <a:ext uri="{FF2B5EF4-FFF2-40B4-BE49-F238E27FC236}">
                  <a16:creationId xmlns:a16="http://schemas.microsoft.com/office/drawing/2014/main" xmlns="" id="{EB447648-FE0A-4D8E-86B8-D38D5F938B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0">
              <a:extLst>
                <a:ext uri="{FF2B5EF4-FFF2-40B4-BE49-F238E27FC236}">
                  <a16:creationId xmlns:a16="http://schemas.microsoft.com/office/drawing/2014/main" xmlns="" id="{0F74D32E-67FC-452C-A52B-988DB4984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2">
              <a:extLst>
                <a:ext uri="{FF2B5EF4-FFF2-40B4-BE49-F238E27FC236}">
                  <a16:creationId xmlns:a16="http://schemas.microsoft.com/office/drawing/2014/main" xmlns="" id="{48203367-1F19-4C4F-B38D-929816F787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3">
              <a:extLst>
                <a:ext uri="{FF2B5EF4-FFF2-40B4-BE49-F238E27FC236}">
                  <a16:creationId xmlns:a16="http://schemas.microsoft.com/office/drawing/2014/main" xmlns="" id="{FEBB9D94-7802-4607-9BA4-62FB212BFC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4">
              <a:extLst>
                <a:ext uri="{FF2B5EF4-FFF2-40B4-BE49-F238E27FC236}">
                  <a16:creationId xmlns:a16="http://schemas.microsoft.com/office/drawing/2014/main" xmlns="" id="{24743784-06E3-4913-9DFD-2FCBF9D929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5">
              <a:extLst>
                <a:ext uri="{FF2B5EF4-FFF2-40B4-BE49-F238E27FC236}">
                  <a16:creationId xmlns:a16="http://schemas.microsoft.com/office/drawing/2014/main" xmlns="" id="{25CD3315-6611-406F-AF95-2EF9F5A5B0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xmlns="" id="{4B0A51D7-FF65-4E97-9E1A-8C4688E86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xmlns="" id="{E4E336B8-243A-49D9-9876-4BF3A08D3A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xmlns="" id="{CFBBE0E2-8BDF-4B26-BEBC-DB799B8F6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xmlns="" id="{A6727626-8944-4EB7-B327-B696FE484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0">
              <a:extLst>
                <a:ext uri="{FF2B5EF4-FFF2-40B4-BE49-F238E27FC236}">
                  <a16:creationId xmlns:a16="http://schemas.microsoft.com/office/drawing/2014/main" xmlns="" id="{D8C4C7E6-114C-4D16-9FC6-1260653C23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5">
              <a:extLst>
                <a:ext uri="{FF2B5EF4-FFF2-40B4-BE49-F238E27FC236}">
                  <a16:creationId xmlns:a16="http://schemas.microsoft.com/office/drawing/2014/main" xmlns="" id="{2D373437-2902-4D8A-B887-F6941556C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7">
              <a:extLst>
                <a:ext uri="{FF2B5EF4-FFF2-40B4-BE49-F238E27FC236}">
                  <a16:creationId xmlns:a16="http://schemas.microsoft.com/office/drawing/2014/main" xmlns="" id="{8EB99B25-2662-42DE-8F5D-E0F6F28C8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xmlns="" id="{724D4F80-B109-4438-BC6D-ABB522B44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5">
              <a:extLst>
                <a:ext uri="{FF2B5EF4-FFF2-40B4-BE49-F238E27FC236}">
                  <a16:creationId xmlns:a16="http://schemas.microsoft.com/office/drawing/2014/main" xmlns="" id="{F5A66334-17A8-4594-AB17-4C33A955B2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6">
              <a:extLst>
                <a:ext uri="{FF2B5EF4-FFF2-40B4-BE49-F238E27FC236}">
                  <a16:creationId xmlns:a16="http://schemas.microsoft.com/office/drawing/2014/main" xmlns="" id="{D12EC8B9-DE60-44BC-9911-A9CD8EF50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7">
              <a:extLst>
                <a:ext uri="{FF2B5EF4-FFF2-40B4-BE49-F238E27FC236}">
                  <a16:creationId xmlns:a16="http://schemas.microsoft.com/office/drawing/2014/main" xmlns="" id="{FB7FEAD3-708C-4B79-B452-4445C27780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8">
              <a:extLst>
                <a:ext uri="{FF2B5EF4-FFF2-40B4-BE49-F238E27FC236}">
                  <a16:creationId xmlns:a16="http://schemas.microsoft.com/office/drawing/2014/main" xmlns="" id="{8C6933FD-FAB6-403B-9CD4-EF0E06CF79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9">
              <a:extLst>
                <a:ext uri="{FF2B5EF4-FFF2-40B4-BE49-F238E27FC236}">
                  <a16:creationId xmlns:a16="http://schemas.microsoft.com/office/drawing/2014/main" xmlns="" id="{3F4D3F48-1D65-45EB-91E2-BEFFB2440C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0">
              <a:extLst>
                <a:ext uri="{FF2B5EF4-FFF2-40B4-BE49-F238E27FC236}">
                  <a16:creationId xmlns:a16="http://schemas.microsoft.com/office/drawing/2014/main" xmlns="" id="{5FB2CD0B-BF87-4FEC-B6B6-0DA50B9314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1">
              <a:extLst>
                <a:ext uri="{FF2B5EF4-FFF2-40B4-BE49-F238E27FC236}">
                  <a16:creationId xmlns:a16="http://schemas.microsoft.com/office/drawing/2014/main" xmlns="" id="{5C2A4452-6B00-411C-80AB-29AE135B45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2">
              <a:extLst>
                <a:ext uri="{FF2B5EF4-FFF2-40B4-BE49-F238E27FC236}">
                  <a16:creationId xmlns:a16="http://schemas.microsoft.com/office/drawing/2014/main" xmlns="" id="{9B0D6CF6-D17B-4DC7-828A-773636910C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2">
              <a:extLst>
                <a:ext uri="{FF2B5EF4-FFF2-40B4-BE49-F238E27FC236}">
                  <a16:creationId xmlns:a16="http://schemas.microsoft.com/office/drawing/2014/main" xmlns="" id="{E0E5EA9F-6192-466D-BF45-46D9BCE3B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0">
              <a:extLst>
                <a:ext uri="{FF2B5EF4-FFF2-40B4-BE49-F238E27FC236}">
                  <a16:creationId xmlns:a16="http://schemas.microsoft.com/office/drawing/2014/main" xmlns="" id="{008FF77B-AC18-4E35-BB9B-0CA39278F7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1">
              <a:extLst>
                <a:ext uri="{FF2B5EF4-FFF2-40B4-BE49-F238E27FC236}">
                  <a16:creationId xmlns:a16="http://schemas.microsoft.com/office/drawing/2014/main" xmlns="" id="{F237A1D4-9D62-4DEA-BD39-E5EC93B33B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2">
              <a:extLst>
                <a:ext uri="{FF2B5EF4-FFF2-40B4-BE49-F238E27FC236}">
                  <a16:creationId xmlns:a16="http://schemas.microsoft.com/office/drawing/2014/main" xmlns="" id="{CFF6BE31-4842-4659-8D68-63423F8269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4">
              <a:extLst>
                <a:ext uri="{FF2B5EF4-FFF2-40B4-BE49-F238E27FC236}">
                  <a16:creationId xmlns:a16="http://schemas.microsoft.com/office/drawing/2014/main" xmlns="" id="{3EC2112B-E2EC-492A-8AF9-D78F4B4A99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5">
              <a:extLst>
                <a:ext uri="{FF2B5EF4-FFF2-40B4-BE49-F238E27FC236}">
                  <a16:creationId xmlns:a16="http://schemas.microsoft.com/office/drawing/2014/main" xmlns="" id="{E71F6428-AC25-4A5A-8439-04768A17B6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41">
              <a:extLst>
                <a:ext uri="{FF2B5EF4-FFF2-40B4-BE49-F238E27FC236}">
                  <a16:creationId xmlns:a16="http://schemas.microsoft.com/office/drawing/2014/main" xmlns="" id="{87E919CC-AC41-4F0D-A842-792D7A4187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xmlns="" id="{DE28BE4E-1A59-46FF-810A-A8F9A46F7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xmlns="" id="{41281533-9B25-42A4-9F50-34B4F24C0E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xmlns="" id="{E5B56BED-7578-4E42-889D-34AA58F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xmlns="" id="{583E2F4A-E235-4600-A80D-18C1C36EE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xmlns="" id="{A3CF799A-9839-4CB1-9381-DCC0C1FE1B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xmlns="" id="{FCC7DD6E-E0E5-46B9-81B7-3B2F7B3332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xmlns="" id="{0D5C974E-4B43-4FFA-8230-DB0E1993C3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xmlns="" id="{3C1174EE-071E-4421-BD9C-2C2D84190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xmlns="" id="{6F280CAD-1F1B-4F43-99A3-B2EC2A7F30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xmlns="" id="{9C83D9FD-E06E-407B-BA7C-2C2AD5B16C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xmlns="" id="{A1CACEBA-A7A9-45FB-897A-888150011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4">
              <a:extLst>
                <a:ext uri="{FF2B5EF4-FFF2-40B4-BE49-F238E27FC236}">
                  <a16:creationId xmlns:a16="http://schemas.microsoft.com/office/drawing/2014/main" xmlns="" id="{4A695BE5-DE27-460F-845F-45BB814FE3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3">
              <a:extLst>
                <a:ext uri="{FF2B5EF4-FFF2-40B4-BE49-F238E27FC236}">
                  <a16:creationId xmlns:a16="http://schemas.microsoft.com/office/drawing/2014/main" xmlns="" id="{77CDD712-F443-4EDC-B663-5EC5ACD7DB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4">
              <a:extLst>
                <a:ext uri="{FF2B5EF4-FFF2-40B4-BE49-F238E27FC236}">
                  <a16:creationId xmlns:a16="http://schemas.microsoft.com/office/drawing/2014/main" xmlns="" id="{007246F1-084B-45D9-BDD9-99BB53F6C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5">
              <a:extLst>
                <a:ext uri="{FF2B5EF4-FFF2-40B4-BE49-F238E27FC236}">
                  <a16:creationId xmlns:a16="http://schemas.microsoft.com/office/drawing/2014/main" xmlns="" id="{1EFA42E9-27C0-423D-93C8-794A9683F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0">
              <a:extLst>
                <a:ext uri="{FF2B5EF4-FFF2-40B4-BE49-F238E27FC236}">
                  <a16:creationId xmlns:a16="http://schemas.microsoft.com/office/drawing/2014/main" xmlns="" id="{DFCCEBA8-5961-480A-9134-51605F650B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1">
              <a:extLst>
                <a:ext uri="{FF2B5EF4-FFF2-40B4-BE49-F238E27FC236}">
                  <a16:creationId xmlns:a16="http://schemas.microsoft.com/office/drawing/2014/main" xmlns="" id="{00B8B62E-6551-4805-BD5A-5188FE5D3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5">
              <a:extLst>
                <a:ext uri="{FF2B5EF4-FFF2-40B4-BE49-F238E27FC236}">
                  <a16:creationId xmlns:a16="http://schemas.microsoft.com/office/drawing/2014/main" xmlns="" id="{EB635BC8-61BC-44D5-AA11-9A308B3BA4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6">
              <a:extLst>
                <a:ext uri="{FF2B5EF4-FFF2-40B4-BE49-F238E27FC236}">
                  <a16:creationId xmlns:a16="http://schemas.microsoft.com/office/drawing/2014/main" xmlns="" id="{3C0CF799-2713-48A8-94DF-F8CB5F3324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7">
              <a:extLst>
                <a:ext uri="{FF2B5EF4-FFF2-40B4-BE49-F238E27FC236}">
                  <a16:creationId xmlns:a16="http://schemas.microsoft.com/office/drawing/2014/main" xmlns="" id="{52A7149F-5A3F-4537-981A-974C7409CA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8">
              <a:extLst>
                <a:ext uri="{FF2B5EF4-FFF2-40B4-BE49-F238E27FC236}">
                  <a16:creationId xmlns:a16="http://schemas.microsoft.com/office/drawing/2014/main" xmlns="" id="{5D7163FE-5ADD-41E7-985B-F95E7E048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29">
              <a:extLst>
                <a:ext uri="{FF2B5EF4-FFF2-40B4-BE49-F238E27FC236}">
                  <a16:creationId xmlns:a16="http://schemas.microsoft.com/office/drawing/2014/main" xmlns="" id="{FA796F21-7CE5-4483-A137-919B3D433B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3">
              <a:extLst>
                <a:ext uri="{FF2B5EF4-FFF2-40B4-BE49-F238E27FC236}">
                  <a16:creationId xmlns:a16="http://schemas.microsoft.com/office/drawing/2014/main" xmlns="" id="{89A8D3E3-3518-4738-B94E-F7DD9818D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6">
              <a:extLst>
                <a:ext uri="{FF2B5EF4-FFF2-40B4-BE49-F238E27FC236}">
                  <a16:creationId xmlns:a16="http://schemas.microsoft.com/office/drawing/2014/main" xmlns="" id="{965D7305-50C2-4D93-8832-19DC70C5B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7">
              <a:extLst>
                <a:ext uri="{FF2B5EF4-FFF2-40B4-BE49-F238E27FC236}">
                  <a16:creationId xmlns:a16="http://schemas.microsoft.com/office/drawing/2014/main" xmlns="" id="{04637E45-0880-40BC-B488-4EA4CA435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8">
              <a:extLst>
                <a:ext uri="{FF2B5EF4-FFF2-40B4-BE49-F238E27FC236}">
                  <a16:creationId xmlns:a16="http://schemas.microsoft.com/office/drawing/2014/main" xmlns="" id="{D938207F-A865-48E5-A15D-FD578BC59D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0">
              <a:extLst>
                <a:ext uri="{FF2B5EF4-FFF2-40B4-BE49-F238E27FC236}">
                  <a16:creationId xmlns:a16="http://schemas.microsoft.com/office/drawing/2014/main" xmlns="" id="{DCD7108A-C70D-4FD9-B91A-0E9F9501A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2">
              <a:extLst>
                <a:ext uri="{FF2B5EF4-FFF2-40B4-BE49-F238E27FC236}">
                  <a16:creationId xmlns:a16="http://schemas.microsoft.com/office/drawing/2014/main" xmlns="" id="{57FC30BB-0D8F-43B0-910E-7DDE8C9331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5">
              <a:extLst>
                <a:ext uri="{FF2B5EF4-FFF2-40B4-BE49-F238E27FC236}">
                  <a16:creationId xmlns:a16="http://schemas.microsoft.com/office/drawing/2014/main" xmlns="" id="{7E9ACE65-00C6-4A75-8F61-CCADAF3EC1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37">
              <a:extLst>
                <a:ext uri="{FF2B5EF4-FFF2-40B4-BE49-F238E27FC236}">
                  <a16:creationId xmlns:a16="http://schemas.microsoft.com/office/drawing/2014/main" xmlns="" id="{A66BC798-DA88-404E-ABF9-4334D68972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2386AAA4-C4FC-9FF9-CCA3-F6FB9424AC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76295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16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0D6F0B96-0A9A-945E-98D2-55353D986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808962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32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45D478C-A9A5-4832-89D8-703607711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768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70DF15-E754-42BB-9A78-F070643B1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069331" y="4934601"/>
            <a:ext cx="8031961" cy="882398"/>
          </a:xfrm>
        </p:spPr>
        <p:txBody>
          <a:bodyPr>
            <a:normAutofit/>
          </a:bodyPr>
          <a:lstStyle/>
          <a:p>
            <a:r>
              <a:rPr lang="tr-TR" sz="4400"/>
              <a:t>Bilinçli Teknoloji Kullanımı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6396471" cy="509627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tr-TR" sz="700"/>
              <a:t>İnternet ve Sosyal Medyanın Bilinçli Kullanımı
</a:t>
            </a:r>
          </a:p>
        </p:txBody>
      </p:sp>
      <p:pic>
        <p:nvPicPr>
          <p:cNvPr id="4" name="Picture 3" descr="3B siyah ve kırmızı küp çizimi">
            <a:extLst>
              <a:ext uri="{FF2B5EF4-FFF2-40B4-BE49-F238E27FC236}">
                <a16:creationId xmlns:a16="http://schemas.microsoft.com/office/drawing/2014/main" xmlns="" id="{977205C6-642F-05AE-8D94-FDA8051CE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7" b="38393"/>
          <a:stretch/>
        </p:blipFill>
        <p:spPr>
          <a:xfrm>
            <a:off x="-15059" y="1"/>
            <a:ext cx="12200741" cy="45103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7A83510-2790-4866-911D-2E1588DF5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DAB74ACE-7603-4829-88FE-C3C2B05EBD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DE3E37A0-8723-42F4-9435-F06BD0191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0C5FE567-8965-4799-B1E6-8A6E1A8488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xmlns="" id="{BA3FF2FD-6394-4F97-B186-BD4A98C619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1A361C9F-AD97-4338-B557-8766AFD033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F4FAA936-A80F-43B5-8A7D-17CC7CF77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21246F32-1BA7-40E4-9AF9-CA517D4413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C18EE8CE-BCF9-4C64-B335-C7830B03F3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xmlns="" id="{64AC2B2B-568F-4175-8D84-AD8F6B563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xmlns="" id="{D9C6CF5C-8CF6-4274-86E0-CAF4A31F43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xmlns="" id="{3BFC56A2-55B3-432A-BD3B-4B2423A68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xmlns="" id="{BB036CEA-B307-404A-89D6-9414F417D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xmlns="" id="{CB37E5F5-B903-4611-A739-0B7FBE8510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51">
              <a:extLst>
                <a:ext uri="{FF2B5EF4-FFF2-40B4-BE49-F238E27FC236}">
                  <a16:creationId xmlns:a16="http://schemas.microsoft.com/office/drawing/2014/main" xmlns="" id="{B1012F2B-A8F1-4FD5-8E6F-1CC97D0AA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Freeform 52">
              <a:extLst>
                <a:ext uri="{FF2B5EF4-FFF2-40B4-BE49-F238E27FC236}">
                  <a16:creationId xmlns:a16="http://schemas.microsoft.com/office/drawing/2014/main" xmlns="" id="{C04C6E0B-838E-4B10-91CA-29C498382A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Freeform 53">
              <a:extLst>
                <a:ext uri="{FF2B5EF4-FFF2-40B4-BE49-F238E27FC236}">
                  <a16:creationId xmlns:a16="http://schemas.microsoft.com/office/drawing/2014/main" xmlns="" id="{15D6CFEB-4FC5-45C3-8BDF-95EAD1EDFC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xmlns="" id="{EA8E01BA-7055-4707-906A-F08E2E253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55">
              <a:extLst>
                <a:ext uri="{FF2B5EF4-FFF2-40B4-BE49-F238E27FC236}">
                  <a16:creationId xmlns:a16="http://schemas.microsoft.com/office/drawing/2014/main" xmlns="" id="{CDA2DE76-0D5E-4F6F-95E7-508B725F8A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Freeform 56">
              <a:extLst>
                <a:ext uri="{FF2B5EF4-FFF2-40B4-BE49-F238E27FC236}">
                  <a16:creationId xmlns:a16="http://schemas.microsoft.com/office/drawing/2014/main" xmlns="" id="{669578C5-3D06-4B77-A897-A014B441B5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Freeform 57">
              <a:extLst>
                <a:ext uri="{FF2B5EF4-FFF2-40B4-BE49-F238E27FC236}">
                  <a16:creationId xmlns:a16="http://schemas.microsoft.com/office/drawing/2014/main" xmlns="" id="{85AA3005-AAD0-4587-B352-ECD937D61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Freeform 59">
              <a:extLst>
                <a:ext uri="{FF2B5EF4-FFF2-40B4-BE49-F238E27FC236}">
                  <a16:creationId xmlns:a16="http://schemas.microsoft.com/office/drawing/2014/main" xmlns="" id="{B4E9730F-E8B1-4F7C-BA99-3B3016F10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Freeform 60">
              <a:extLst>
                <a:ext uri="{FF2B5EF4-FFF2-40B4-BE49-F238E27FC236}">
                  <a16:creationId xmlns:a16="http://schemas.microsoft.com/office/drawing/2014/main" xmlns="" id="{A8922D05-C325-4918-84E6-1C62AD7BE0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61">
              <a:extLst>
                <a:ext uri="{FF2B5EF4-FFF2-40B4-BE49-F238E27FC236}">
                  <a16:creationId xmlns:a16="http://schemas.microsoft.com/office/drawing/2014/main" xmlns="" id="{38DD42E8-8604-45E3-99FE-72D479AF2C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2E946C70-11C9-4C85-BE3B-1149117F3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48F637C4-CFB7-4421-9DAB-6730244B2C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6E137FD9-DCB4-4E5A-960B-350C3627E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9DCD8437-9BFD-44B4-AAC8-75388190F2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C9EEBF9B-D5F1-4EE3-A46A-A5A5E396A4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3A77B17D-E4D2-444B-8D75-F0171A3E85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5FDB9442-6054-49E2-948E-D30AD9E09F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3E1DF8B7-7CB2-4181-8525-4EE2D5D9EE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4B3B2382-7947-4BAF-BF2F-830393F8EF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AC95E7F5-BA75-4053-AC8F-81ACC42626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8D431126-FDB6-42AF-BC9E-58E4C417B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xmlns="" id="{4AA2BE9B-BD88-4958-B98E-7363A0FD5C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xmlns="" id="{BA18EADE-8501-4251-ADCD-EB02B73DF1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xmlns="" id="{D1886B2F-FFB5-4032-A012-EAE8464DDA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xmlns="" id="{65048464-3972-4F85-858C-BD0D6CC8A6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xmlns="" id="{9B136B45-B116-4EA4-802D-0D9EC238C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xmlns="" id="{F7DA7C34-DDA0-41AB-A47F-E981F63E23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xmlns="" id="{BB16C09B-E126-49FC-B0C4-2CB43FA038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xmlns="" id="{A12A7CBF-E4C8-4085-88C3-03102FE46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xmlns="" id="{55CA9A4D-ABE6-426B-B7F0-F5B933349C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xmlns="" id="{8A4F3A5B-B199-4716-ADF4-5E33A7C0D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xmlns="" id="{5846F32E-5DDD-4AF4-BE1C-5F1A3FF10D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xmlns="" id="{AFE38B2F-69BC-4661-84A3-EA04CDC3FE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xmlns="" id="{5CA6F12C-4208-48A6-B7B0-DD18CB3992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xmlns="" id="{0F08EA53-C6C6-49F1-B8DA-E20FFD6078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xmlns="" id="{6B6EA655-7497-4604-92DF-43CE7322ED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082FFE9A-67C2-471A-AF37-ED9C238DBE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B0FD6176-7431-446D-91DB-56644A93C1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A46603FA-6405-410B-AD8A-3D75BE7A85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6BE439BF-AE87-4F53-9DC9-72414AD1F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55C88911-7FE8-4196-8D02-DAB1B62D97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9" name="Freeform 49">
              <a:extLst>
                <a:ext uri="{FF2B5EF4-FFF2-40B4-BE49-F238E27FC236}">
                  <a16:creationId xmlns:a16="http://schemas.microsoft.com/office/drawing/2014/main" xmlns="" id="{BAD26C77-660F-4C9C-9A98-234048198B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xmlns="" id="{507A2021-3F23-43FC-AB0D-130B575906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" name="Freeform 106">
              <a:extLst>
                <a:ext uri="{FF2B5EF4-FFF2-40B4-BE49-F238E27FC236}">
                  <a16:creationId xmlns:a16="http://schemas.microsoft.com/office/drawing/2014/main" xmlns="" id="{CB855C11-52EB-43D9-8831-1A26FCE12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xmlns="" id="{1A6AD416-1A17-49A9-8301-8C0A5A78C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xmlns="" id="{F03687D9-14CC-461B-B4B5-907E10B6A1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xmlns="" id="{FCC639BE-A7F9-46A2-955A-3ACA45455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xmlns="" id="{B3FED40E-A961-4D78-947A-5AC1BD510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xmlns="" id="{1445BCDF-9E07-46AD-A6B5-5BEFA223C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xmlns="" id="{23324DC7-93D9-451A-9ABF-1B4D92BF2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xmlns="" id="{003474BA-A947-4598-96BB-BAACE2411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xmlns="" id="{04426A72-0FD0-478F-AAC5-B49E142535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0" name="Freeform 60">
              <a:extLst>
                <a:ext uri="{FF2B5EF4-FFF2-40B4-BE49-F238E27FC236}">
                  <a16:creationId xmlns:a16="http://schemas.microsoft.com/office/drawing/2014/main" xmlns="" id="{17260BB0-9DCA-4927-89A5-1314AD40EB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1" name="Freeform 61">
              <a:extLst>
                <a:ext uri="{FF2B5EF4-FFF2-40B4-BE49-F238E27FC236}">
                  <a16:creationId xmlns:a16="http://schemas.microsoft.com/office/drawing/2014/main" xmlns="" id="{F459656F-63AC-4FC7-8D12-282B9B0C4C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xmlns="" id="{5C345A48-BE33-4B10-AF97-207DC7E2C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xmlns="" id="{65503F74-3A89-46DD-AD4D-9BB164E25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xmlns="" id="{5D8D4A6C-9C30-46E6-953F-8FFE24534F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xmlns="" id="{844B12AB-BDBA-412B-8127-0671AB6BF8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xmlns="" id="{84AE8FA4-8AC5-4D0E-9FF8-B6F6D961FC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xmlns="" id="{462515DF-512D-49E0-B5FE-637D9E352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xmlns="" id="{342CB8A0-096D-4A9F-B962-294DB670BD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xmlns="" id="{6870353D-6B96-4946-8BB5-015BF6E6E2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xmlns="" id="{20249E38-6114-4065-8836-941D6C55D5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xmlns="" id="{BDA5073D-3C1B-4779-8DEF-FD9CD5308D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xmlns="" id="{79505220-ED85-46B5-A218-0991FA5794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3" name="Freeform 21">
              <a:extLst>
                <a:ext uri="{FF2B5EF4-FFF2-40B4-BE49-F238E27FC236}">
                  <a16:creationId xmlns:a16="http://schemas.microsoft.com/office/drawing/2014/main" xmlns="" id="{A8513416-DF87-4A83-8026-AF40654BAE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xmlns="" id="{AF0489C4-7984-4A49-9D02-ACE2DD3EC8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xmlns="" id="{3DB0DE7C-BF6D-4059-94C4-FD4D6E7BA9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xmlns="" id="{5B58E23E-6D06-4F24-B6F8-98AE632C2A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xmlns="" id="{7D87D95A-4B48-4140-BB5C-9A33AACBFA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xmlns="" id="{6D78BEA4-B995-4BEC-A3B4-C580D646AD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xmlns="" id="{C075F1AC-7155-4487-8B7A-0C74E2C65D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xmlns="" id="{2923812A-0930-464A-B863-8232CDF9B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xmlns="" id="{5B22D5AF-1F95-4943-ADBD-50BF0DD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xmlns="" id="{09709304-5160-4325-BE4E-F970450FA8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" name="Freeform 38">
              <a:extLst>
                <a:ext uri="{FF2B5EF4-FFF2-40B4-BE49-F238E27FC236}">
                  <a16:creationId xmlns:a16="http://schemas.microsoft.com/office/drawing/2014/main" xmlns="" id="{6086BD94-D139-4DEE-9FB6-849360DABF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" name="Freeform 39">
              <a:extLst>
                <a:ext uri="{FF2B5EF4-FFF2-40B4-BE49-F238E27FC236}">
                  <a16:creationId xmlns:a16="http://schemas.microsoft.com/office/drawing/2014/main" xmlns="" id="{84B8A4B1-C709-4864-851E-6A76DE4E52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5" name="Freeform 40">
              <a:extLst>
                <a:ext uri="{FF2B5EF4-FFF2-40B4-BE49-F238E27FC236}">
                  <a16:creationId xmlns:a16="http://schemas.microsoft.com/office/drawing/2014/main" xmlns="" id="{51183B3E-65BA-45BB-9238-E5553DA7E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xmlns="" id="{B456CBC6-D8DB-4226-8743-8355D0C1E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7" name="Freeform 42">
              <a:extLst>
                <a:ext uri="{FF2B5EF4-FFF2-40B4-BE49-F238E27FC236}">
                  <a16:creationId xmlns:a16="http://schemas.microsoft.com/office/drawing/2014/main" xmlns="" id="{2A43AE63-9201-415C-A88E-C52685BF9A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8" name="Freeform 44">
              <a:extLst>
                <a:ext uri="{FF2B5EF4-FFF2-40B4-BE49-F238E27FC236}">
                  <a16:creationId xmlns:a16="http://schemas.microsoft.com/office/drawing/2014/main" xmlns="" id="{0BB8C75E-6B9A-4E95-85CF-ACD2D2AD2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xmlns="" id="{F593E6EC-FB46-40CB-825C-C1305B1FB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xmlns="" id="{517F36F0-8630-4831-9057-6CA9B217BE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xmlns="" id="{9614B5E6-3CE1-465E-8381-646179E1B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2" name="Freeform 48">
              <a:extLst>
                <a:ext uri="{FF2B5EF4-FFF2-40B4-BE49-F238E27FC236}">
                  <a16:creationId xmlns:a16="http://schemas.microsoft.com/office/drawing/2014/main" xmlns="" id="{5A40C31A-16AE-42C0-AC3B-52DCA2F5A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3" name="Freeform 49">
              <a:extLst>
                <a:ext uri="{FF2B5EF4-FFF2-40B4-BE49-F238E27FC236}">
                  <a16:creationId xmlns:a16="http://schemas.microsoft.com/office/drawing/2014/main" xmlns="" id="{CE95CDB5-B8FA-431B-B9BE-7791AD92C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81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AC88F6-55CB-496B-8AD8-9ABD2E6E3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53D3C3-F24F-4317-98B6-A05ECD304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ygulamalara sahip mobil cihaz">
            <a:extLst>
              <a:ext uri="{FF2B5EF4-FFF2-40B4-BE49-F238E27FC236}">
                <a16:creationId xmlns:a16="http://schemas.microsoft.com/office/drawing/2014/main" xmlns="" id="{79D46416-BC80-48B3-ECF3-A36F7BBD5E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8138" r="8544" b="7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r>
              <a:rPr lang="tr-TR">
                <a:solidFill>
                  <a:srgbClr val="FFFFFF"/>
                </a:solidFill>
              </a:rPr>
              <a:t>Bilinçli Teknoloji Kullanımı Nedir?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Günümüzde nerdeyse artık tüm evlerde bulunan bilgisayar, akıllı telefon ve televizyon çağımız gereğince gerekli araçlardır. Bu teknolojik araçların temel amacı insanlara kolaylık sağlamasıdır.</a:t>
            </a:r>
          </a:p>
          <a:p>
            <a:pPr lvl="0"/>
            <a:r>
              <a:rPr lang="tr-TR" dirty="0"/>
              <a:t>Teknolojinin kolaylaştırmak amacıyla gereğinde kullanılması ve hayatın diğer bölümlerini olumsuz etkilememesi bilinçli teknoloji kullanımı olarak tanımlanabilir.</a:t>
            </a:r>
          </a:p>
        </p:txBody>
      </p:sp>
    </p:spTree>
    <p:extLst>
      <p:ext uri="{BB962C8B-B14F-4D97-AF65-F5344CB8AC3E}">
        <p14:creationId xmlns:p14="http://schemas.microsoft.com/office/powerpoint/2010/main" val="304205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100" dirty="0"/>
              <a:t>Bilgisayar ve İnternet Teknolojisinin Çocuk ve Gençlere Sunduğu Fırsatlar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2AB0A2C3-008C-B5C1-D58C-E9A57A703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427740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82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100" dirty="0"/>
              <a:t>Bilgisayar ve İnternet Teknolojisinin Barındırdığı Olası Riskler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8BE29067-9C48-AF40-65F6-9D91295F8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920097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20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1AC88F6-55CB-496B-8AD8-9ABD2E6E3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53D3C3-F24F-4317-98B6-A05ECD304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r masadaki Araçlar">
            <a:extLst>
              <a:ext uri="{FF2B5EF4-FFF2-40B4-BE49-F238E27FC236}">
                <a16:creationId xmlns:a16="http://schemas.microsoft.com/office/drawing/2014/main" xmlns="" id="{EB053BF8-E395-CAC1-B648-E9E7AD5B61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934" r="36300" b="-10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91674" y="1395699"/>
            <a:ext cx="4223965" cy="4111831"/>
          </a:xfrm>
        </p:spPr>
        <p:txBody>
          <a:bodyPr>
            <a:normAutofit/>
          </a:bodyPr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096000" y="876300"/>
            <a:ext cx="5219700" cy="5105400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İndirilen oyun programlarında virüs, casus yazılım gibi zararlı yazılımlar bilgisayara bulaşabilir</a:t>
            </a:r>
          </a:p>
          <a:p>
            <a:pPr lvl="0"/>
            <a:r>
              <a:rPr lang="tr-TR" dirty="0"/>
              <a:t>Asosyal bir kişilik gelişimine neden olabilmektedirler.</a:t>
            </a:r>
          </a:p>
          <a:p>
            <a:pPr lvl="0"/>
            <a:r>
              <a:rPr lang="tr-TR" dirty="0"/>
              <a:t>Fiziksel, zihinsel, sosyal ve psikolojik gelişim alanlarında ciddi problemlerin görülmesine neden olabilmektedirler.</a:t>
            </a:r>
          </a:p>
          <a:p>
            <a:pPr lvl="0"/>
            <a:r>
              <a:rPr lang="tr-TR" dirty="0"/>
              <a:t>Siber zorbalığa maruz kalabilir ya da siber zorbalık yapabilirler.</a:t>
            </a:r>
          </a:p>
        </p:txBody>
      </p:sp>
    </p:spTree>
    <p:extLst>
      <p:ext uri="{BB962C8B-B14F-4D97-AF65-F5344CB8AC3E}">
        <p14:creationId xmlns:p14="http://schemas.microsoft.com/office/powerpoint/2010/main" val="420094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100" dirty="0"/>
              <a:t>Bilinçsiz Teknoloji Kullanımının Zararları Nelerdir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AA0BF52D-E64E-F7FA-D9D8-8518293D5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446265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53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sz="3100" dirty="0"/>
              <a:t>Teknoloji Bağımlılığı nedir? Çeşitleri Nelerdir?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xmlns="" id="{9D3214C6-9A19-A970-2A31-F3D0545D0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70862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3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72CD369A-5284-45B1-B107-702483A8B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73811" y="498507"/>
            <a:ext cx="5975133" cy="1372823"/>
          </a:xfrm>
        </p:spPr>
        <p:txBody>
          <a:bodyPr>
            <a:normAutofit/>
          </a:bodyPr>
          <a:lstStyle/>
          <a:p>
            <a:r>
              <a:rPr lang="tr-TR" dirty="0"/>
              <a:t>Siber Zorbalık 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073812" y="1871330"/>
            <a:ext cx="5849587" cy="4415170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Siber Zorbalık; bilgi ve iletişim teknolojilerini kullanarak bir birey ya da gruba yapılan teknik ya da ilişkisel tarzda zarar verme davranışlarıdır.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D435E13-4F33-4353-A24E-D37F37852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57652216-AF47-4D6B-A81B-2DC28B6255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xmlns="" id="{4850C240-229E-44CC-9B0C-7C70B8524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xmlns="" id="{0C20C1F3-97C9-485A-BBF1-F712C6FDD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xmlns="" id="{5FB7F486-D669-4315-848B-079715C0A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xmlns="" id="{41C1AA59-6A1E-4A61-8483-8056A09E0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6">
              <a:extLst>
                <a:ext uri="{FF2B5EF4-FFF2-40B4-BE49-F238E27FC236}">
                  <a16:creationId xmlns:a16="http://schemas.microsoft.com/office/drawing/2014/main" xmlns="" id="{851A3E4E-2857-4A69-AEC0-79CF8C413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6">
              <a:extLst>
                <a:ext uri="{FF2B5EF4-FFF2-40B4-BE49-F238E27FC236}">
                  <a16:creationId xmlns:a16="http://schemas.microsoft.com/office/drawing/2014/main" xmlns="" id="{449C2B94-6D2C-466B-9091-18CA59956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8">
              <a:extLst>
                <a:ext uri="{FF2B5EF4-FFF2-40B4-BE49-F238E27FC236}">
                  <a16:creationId xmlns:a16="http://schemas.microsoft.com/office/drawing/2014/main" xmlns="" id="{D09D148A-E95C-4A5F-AFBD-D05C9083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xmlns="" id="{5B90C58B-B2C5-4C93-8397-016D62EE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2">
              <a:extLst>
                <a:ext uri="{FF2B5EF4-FFF2-40B4-BE49-F238E27FC236}">
                  <a16:creationId xmlns:a16="http://schemas.microsoft.com/office/drawing/2014/main" xmlns="" id="{97EE4FEF-54FA-45E2-A177-BA946262D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xmlns="" id="{21D3B3BA-A1D7-450E-B002-44DFDC68F9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xmlns="" id="{71516E84-743F-4EE4-B466-909E55FCC9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xmlns="" id="{285EE84A-B305-47FC-9896-3EAAE94F6D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xmlns="" id="{ACD91DA3-CF45-4374-AEDA-5DA2E53EE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9">
              <a:extLst>
                <a:ext uri="{FF2B5EF4-FFF2-40B4-BE49-F238E27FC236}">
                  <a16:creationId xmlns:a16="http://schemas.microsoft.com/office/drawing/2014/main" xmlns="" id="{BB356FF6-7153-4AE8-904C-8535363AA8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0">
              <a:extLst>
                <a:ext uri="{FF2B5EF4-FFF2-40B4-BE49-F238E27FC236}">
                  <a16:creationId xmlns:a16="http://schemas.microsoft.com/office/drawing/2014/main" xmlns="" id="{D9CD9700-C2DA-4CCD-8700-D763281E4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4">
              <a:extLst>
                <a:ext uri="{FF2B5EF4-FFF2-40B4-BE49-F238E27FC236}">
                  <a16:creationId xmlns:a16="http://schemas.microsoft.com/office/drawing/2014/main" xmlns="" id="{EF5898F8-F274-4A71-ABC2-9727884523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xmlns="" id="{AEBBE398-C737-4798-92D3-68B6928A9B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xmlns="" id="{F3116C15-246C-412A-B5A8-DC7E056EC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xmlns="" id="{F9FA8A4C-F799-47E7-85C8-4DA109A00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2">
              <a:extLst>
                <a:ext uri="{FF2B5EF4-FFF2-40B4-BE49-F238E27FC236}">
                  <a16:creationId xmlns:a16="http://schemas.microsoft.com/office/drawing/2014/main" xmlns="" id="{06EB852C-D558-4FA2-B6BD-72478CDCE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3">
              <a:extLst>
                <a:ext uri="{FF2B5EF4-FFF2-40B4-BE49-F238E27FC236}">
                  <a16:creationId xmlns:a16="http://schemas.microsoft.com/office/drawing/2014/main" xmlns="" id="{0B128693-39C5-4999-9EB7-FAF6D33AF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7">
              <a:extLst>
                <a:ext uri="{FF2B5EF4-FFF2-40B4-BE49-F238E27FC236}">
                  <a16:creationId xmlns:a16="http://schemas.microsoft.com/office/drawing/2014/main" xmlns="" id="{A7E94734-299A-4A1A-8745-522701D7F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8">
              <a:extLst>
                <a:ext uri="{FF2B5EF4-FFF2-40B4-BE49-F238E27FC236}">
                  <a16:creationId xmlns:a16="http://schemas.microsoft.com/office/drawing/2014/main" xmlns="" id="{88D7A4B9-ADFA-49C6-A86B-1801ECE375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9">
              <a:extLst>
                <a:ext uri="{FF2B5EF4-FFF2-40B4-BE49-F238E27FC236}">
                  <a16:creationId xmlns:a16="http://schemas.microsoft.com/office/drawing/2014/main" xmlns="" id="{1D2B967C-42F5-4C41-B5A8-333B15CF2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7E3E1C46-3049-4EC7-A692-A95CEE2A8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59EC4BA9-BAFD-46B9-B282-A708F32DA6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xmlns="" id="{0BB44AF0-8C8E-4407-8BE6-C5A64ACB7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xmlns="" id="{85398933-36C3-494E-B746-673993C87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3">
              <a:extLst>
                <a:ext uri="{FF2B5EF4-FFF2-40B4-BE49-F238E27FC236}">
                  <a16:creationId xmlns:a16="http://schemas.microsoft.com/office/drawing/2014/main" xmlns="" id="{84BFEAB6-0117-44A8-8459-8592C14D9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4">
              <a:extLst>
                <a:ext uri="{FF2B5EF4-FFF2-40B4-BE49-F238E27FC236}">
                  <a16:creationId xmlns:a16="http://schemas.microsoft.com/office/drawing/2014/main" xmlns="" id="{A171CE1C-2DD7-4682-BE34-E3D5986A06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xmlns="" id="{993E51E0-704B-47D0-9E80-52F81035F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xmlns="" id="{B877D7D4-56A7-4747-AB50-4D2CB582A7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xmlns="" id="{7AD863AE-05C2-42B0-8B8C-2262A95B8D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xmlns="" id="{96FE0420-A304-40C5-A11A-0D43C374D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>
              <a:extLst>
                <a:ext uri="{FF2B5EF4-FFF2-40B4-BE49-F238E27FC236}">
                  <a16:creationId xmlns:a16="http://schemas.microsoft.com/office/drawing/2014/main" xmlns="" id="{5712C99F-0668-4696-B7F5-5BE3B4078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>
              <a:extLst>
                <a:ext uri="{FF2B5EF4-FFF2-40B4-BE49-F238E27FC236}">
                  <a16:creationId xmlns:a16="http://schemas.microsoft.com/office/drawing/2014/main" xmlns="" id="{45B51241-B4A7-44BA-B3B1-6D0785936E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xmlns="" id="{D6E3E1E9-9E2B-4B15-979A-D9ADF02FEB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6">
              <a:extLst>
                <a:ext uri="{FF2B5EF4-FFF2-40B4-BE49-F238E27FC236}">
                  <a16:creationId xmlns:a16="http://schemas.microsoft.com/office/drawing/2014/main" xmlns="" id="{A37D17A3-9203-43E1-955F-779C2CFD3B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08">
              <a:extLst>
                <a:ext uri="{FF2B5EF4-FFF2-40B4-BE49-F238E27FC236}">
                  <a16:creationId xmlns:a16="http://schemas.microsoft.com/office/drawing/2014/main" xmlns="" id="{42EEB773-123A-4E50-93FF-FE62CB937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0">
              <a:extLst>
                <a:ext uri="{FF2B5EF4-FFF2-40B4-BE49-F238E27FC236}">
                  <a16:creationId xmlns:a16="http://schemas.microsoft.com/office/drawing/2014/main" xmlns="" id="{41D4F2D5-C07C-4F05-A11F-6024B7F13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2">
              <a:extLst>
                <a:ext uri="{FF2B5EF4-FFF2-40B4-BE49-F238E27FC236}">
                  <a16:creationId xmlns:a16="http://schemas.microsoft.com/office/drawing/2014/main" xmlns="" id="{9AD3968C-7A54-4876-A3B1-0A199BD9D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xmlns="" id="{84A9F12A-9E3E-4B1C-AECE-2204350DC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xmlns="" id="{AE1C5FD2-F9CD-4637-814D-A3A526F07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xmlns="" id="{83C66AA3-5242-4EC3-A629-2C827DED2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xmlns="" id="{132B76A0-CFCB-46B9-A647-A0CDEE2F7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xmlns="" id="{423AA744-F810-4397-917F-77D42FE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xmlns="" id="{5C72F779-C984-4431-94E3-38E6050EAD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9">
              <a:extLst>
                <a:ext uri="{FF2B5EF4-FFF2-40B4-BE49-F238E27FC236}">
                  <a16:creationId xmlns:a16="http://schemas.microsoft.com/office/drawing/2014/main" xmlns="" id="{8BF25437-23A6-4F68-A6CC-2021B4DB5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0">
              <a:extLst>
                <a:ext uri="{FF2B5EF4-FFF2-40B4-BE49-F238E27FC236}">
                  <a16:creationId xmlns:a16="http://schemas.microsoft.com/office/drawing/2014/main" xmlns="" id="{B68970AA-D5FD-4ED4-8AE4-C981BD290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xmlns="" id="{56CDF8D4-4455-458D-A168-36FD9BCF2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xmlns="" id="{17A0BB86-D681-41CF-9C63-B55FAA2708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xmlns="" id="{51933FCD-E07F-4E47-853E-B791F1BBD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8">
              <a:extLst>
                <a:ext uri="{FF2B5EF4-FFF2-40B4-BE49-F238E27FC236}">
                  <a16:creationId xmlns:a16="http://schemas.microsoft.com/office/drawing/2014/main" xmlns="" id="{2EB1546B-A39B-432A-8E6A-1F7421881D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4">
              <a:extLst>
                <a:ext uri="{FF2B5EF4-FFF2-40B4-BE49-F238E27FC236}">
                  <a16:creationId xmlns:a16="http://schemas.microsoft.com/office/drawing/2014/main" xmlns="" id="{A5AF0119-0028-4D14-B6CF-0ED0AF862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2">
              <a:extLst>
                <a:ext uri="{FF2B5EF4-FFF2-40B4-BE49-F238E27FC236}">
                  <a16:creationId xmlns:a16="http://schemas.microsoft.com/office/drawing/2014/main" xmlns="" id="{39B7BAEF-46A4-4EE7-A3F1-2B0C3139ED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3">
              <a:extLst>
                <a:ext uri="{FF2B5EF4-FFF2-40B4-BE49-F238E27FC236}">
                  <a16:creationId xmlns:a16="http://schemas.microsoft.com/office/drawing/2014/main" xmlns="" id="{4AFF19DE-7520-450D-BBC4-514637C677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7">
              <a:extLst>
                <a:ext uri="{FF2B5EF4-FFF2-40B4-BE49-F238E27FC236}">
                  <a16:creationId xmlns:a16="http://schemas.microsoft.com/office/drawing/2014/main" xmlns="" id="{55F5F049-082E-4F28-A6F9-B22CED3476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8">
              <a:extLst>
                <a:ext uri="{FF2B5EF4-FFF2-40B4-BE49-F238E27FC236}">
                  <a16:creationId xmlns:a16="http://schemas.microsoft.com/office/drawing/2014/main" xmlns="" id="{F1FA5EE8-8FDF-4249-8FBE-5EE4A41B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9">
              <a:extLst>
                <a:ext uri="{FF2B5EF4-FFF2-40B4-BE49-F238E27FC236}">
                  <a16:creationId xmlns:a16="http://schemas.microsoft.com/office/drawing/2014/main" xmlns="" id="{0516D437-66A6-4F8A-AB89-41D39D3598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xmlns="" id="{3F9DD8A5-3889-448A-BB79-A5E1086DC5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xmlns="" id="{A5411003-0583-4E13-BD73-09447FE07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xmlns="" id="{0857F65C-18A4-4138-888F-60B6250E5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xmlns="" id="{ABED9D28-F90F-4E28-A5EE-F59041B05E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xmlns="" id="{A2B5689A-49D3-4436-8E8B-8B6C049D21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xmlns="" id="{9AEF7DFC-F323-44D3-93BC-8991F4501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7D9C0AE3-7512-40BE-9DB0-92E5C9FAA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xmlns="" id="{4EDB005F-47FF-4F3E-A8EC-AA3B45D3B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3">
              <a:extLst>
                <a:ext uri="{FF2B5EF4-FFF2-40B4-BE49-F238E27FC236}">
                  <a16:creationId xmlns:a16="http://schemas.microsoft.com/office/drawing/2014/main" xmlns="" id="{66DA380F-77D7-4F06-B633-F9D8566585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xmlns="" id="{066B6C10-E3AE-4C93-8E97-EBE1FF1F2E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3">
              <a:extLst>
                <a:ext uri="{FF2B5EF4-FFF2-40B4-BE49-F238E27FC236}">
                  <a16:creationId xmlns:a16="http://schemas.microsoft.com/office/drawing/2014/main" xmlns="" id="{E277C220-5466-4FD0-B77C-7E295E8C31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xmlns="" id="{3DEA17E6-646F-4827-A08D-E4725219F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xmlns="" id="{3B5C6B2B-92D7-442F-8445-E554C082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xmlns="" id="{78B1671C-BA12-4A0C-BF73-4C133110AE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4">
              <a:extLst>
                <a:ext uri="{FF2B5EF4-FFF2-40B4-BE49-F238E27FC236}">
                  <a16:creationId xmlns:a16="http://schemas.microsoft.com/office/drawing/2014/main" xmlns="" id="{3E147694-6DC6-4EE8-AC97-7AE26398D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xmlns="" id="{E0283834-E22A-4F12-8B1D-9D97BDDC8B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:a16="http://schemas.microsoft.com/office/drawing/2014/main" xmlns="" id="{27CBE636-5461-44EB-AE97-6E8154E9C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8">
              <a:extLst>
                <a:ext uri="{FF2B5EF4-FFF2-40B4-BE49-F238E27FC236}">
                  <a16:creationId xmlns:a16="http://schemas.microsoft.com/office/drawing/2014/main" xmlns="" id="{A06117E5-5F5D-46C1-ACE2-979C1BA46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0">
              <a:extLst>
                <a:ext uri="{FF2B5EF4-FFF2-40B4-BE49-F238E27FC236}">
                  <a16:creationId xmlns:a16="http://schemas.microsoft.com/office/drawing/2014/main" xmlns="" id="{9DEA3051-9D19-4DC6-8C98-00C425876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2">
              <a:extLst>
                <a:ext uri="{FF2B5EF4-FFF2-40B4-BE49-F238E27FC236}">
                  <a16:creationId xmlns:a16="http://schemas.microsoft.com/office/drawing/2014/main" xmlns="" id="{DF50010C-C69E-4770-B0E3-E4DC2ACE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xmlns="" id="{EF4373F0-D39C-43FD-9D4E-20E2371D6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xmlns="" id="{1DF9A3CD-079A-4625-84F2-DF7EC61A0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xmlns="" id="{D7908608-A36E-4015-8FFF-EE727465F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xmlns="" id="{8E4FC21A-4E37-45B9-8ED9-8E9A200F6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xmlns="" id="{7EC6CA60-3309-4909-A242-6EDC1620A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xmlns="" id="{E36F8D28-C5C9-4366-9BDE-D82FC2ED97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xmlns="" id="{347BC4EC-879E-4A58-BB8E-9965F42E5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xmlns="" id="{2FE79B60-958E-49FB-BAE5-09E087A8B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9">
              <a:extLst>
                <a:ext uri="{FF2B5EF4-FFF2-40B4-BE49-F238E27FC236}">
                  <a16:creationId xmlns:a16="http://schemas.microsoft.com/office/drawing/2014/main" xmlns="" id="{F219BB5D-9580-4264-9E63-C861E6658F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0">
              <a:extLst>
                <a:ext uri="{FF2B5EF4-FFF2-40B4-BE49-F238E27FC236}">
                  <a16:creationId xmlns:a16="http://schemas.microsoft.com/office/drawing/2014/main" xmlns="" id="{CEF6BF91-FC3D-46D7-8208-81727E55D0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xmlns="" id="{87C340A0-6594-44EF-A2FF-368EE4365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5">
              <a:extLst>
                <a:ext uri="{FF2B5EF4-FFF2-40B4-BE49-F238E27FC236}">
                  <a16:creationId xmlns:a16="http://schemas.microsoft.com/office/drawing/2014/main" xmlns="" id="{C1864E85-CB41-4E68-88E0-97EC875AC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7">
              <a:extLst>
                <a:ext uri="{FF2B5EF4-FFF2-40B4-BE49-F238E27FC236}">
                  <a16:creationId xmlns:a16="http://schemas.microsoft.com/office/drawing/2014/main" xmlns="" id="{BE8F5959-39FD-404F-9DCA-045A6FF03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8">
              <a:extLst>
                <a:ext uri="{FF2B5EF4-FFF2-40B4-BE49-F238E27FC236}">
                  <a16:creationId xmlns:a16="http://schemas.microsoft.com/office/drawing/2014/main" xmlns="" id="{AF2FFA2C-AA3B-4407-8D1E-EC9EBA5E1A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4">
              <a:extLst>
                <a:ext uri="{FF2B5EF4-FFF2-40B4-BE49-F238E27FC236}">
                  <a16:creationId xmlns:a16="http://schemas.microsoft.com/office/drawing/2014/main" xmlns="" id="{9AD27997-4281-4B54-9055-A0F0028129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xmlns="" id="{3E41767B-D672-4A2B-A6A4-963C085A8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xmlns="" id="{AB4F7F6A-E2B2-4495-9B73-CD2BF7F35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7">
              <a:extLst>
                <a:ext uri="{FF2B5EF4-FFF2-40B4-BE49-F238E27FC236}">
                  <a16:creationId xmlns:a16="http://schemas.microsoft.com/office/drawing/2014/main" xmlns="" id="{47982EE6-D4AC-49D9-9045-46EB0DDEA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8">
              <a:extLst>
                <a:ext uri="{FF2B5EF4-FFF2-40B4-BE49-F238E27FC236}">
                  <a16:creationId xmlns:a16="http://schemas.microsoft.com/office/drawing/2014/main" xmlns="" id="{B37DA8E7-A892-4110-A590-4407256B2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9">
              <a:extLst>
                <a:ext uri="{FF2B5EF4-FFF2-40B4-BE49-F238E27FC236}">
                  <a16:creationId xmlns:a16="http://schemas.microsoft.com/office/drawing/2014/main" xmlns="" id="{92F7A78A-541E-4652-82A6-5EFF9AFA58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xmlns="" id="{66CD4983-0D67-47D1-B718-95E23F619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xmlns="" id="{B2994A0B-6B7D-42B0-81A8-EA482E269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xmlns="" id="{71D6B524-6981-4540-85FC-1C7E3A9103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9">
              <a:extLst>
                <a:ext uri="{FF2B5EF4-FFF2-40B4-BE49-F238E27FC236}">
                  <a16:creationId xmlns:a16="http://schemas.microsoft.com/office/drawing/2014/main" xmlns="" id="{119CDAF4-086B-4DF4-91C4-0E55E2E04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4">
              <a:extLst>
                <a:ext uri="{FF2B5EF4-FFF2-40B4-BE49-F238E27FC236}">
                  <a16:creationId xmlns:a16="http://schemas.microsoft.com/office/drawing/2014/main" xmlns="" id="{4A3083A2-69D2-4C08-9514-FF14E494D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3">
              <a:extLst>
                <a:ext uri="{FF2B5EF4-FFF2-40B4-BE49-F238E27FC236}">
                  <a16:creationId xmlns:a16="http://schemas.microsoft.com/office/drawing/2014/main" xmlns="" id="{3153AA8F-BF95-4135-98A9-71FD20DD5F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5">
              <a:extLst>
                <a:ext uri="{FF2B5EF4-FFF2-40B4-BE49-F238E27FC236}">
                  <a16:creationId xmlns:a16="http://schemas.microsoft.com/office/drawing/2014/main" xmlns="" id="{D279C500-6A73-497D-9B5A-E2F33AD13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xmlns="" id="{09DFAC5D-65A8-1A9A-CC35-13A03D94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59533" y="1350338"/>
            <a:ext cx="4154439" cy="41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995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LeftStep">
      <a:dk1>
        <a:srgbClr val="000000"/>
      </a:dk1>
      <a:lt1>
        <a:srgbClr val="FFFFFF"/>
      </a:lt1>
      <a:dk2>
        <a:srgbClr val="41242C"/>
      </a:dk2>
      <a:lt2>
        <a:srgbClr val="E8E2E4"/>
      </a:lt2>
      <a:accent1>
        <a:srgbClr val="81AA9E"/>
      </a:accent1>
      <a:accent2>
        <a:srgbClr val="75AC85"/>
      </a:accent2>
      <a:accent3>
        <a:srgbClr val="86AB81"/>
      </a:accent3>
      <a:accent4>
        <a:srgbClr val="91A974"/>
      </a:accent4>
      <a:accent5>
        <a:srgbClr val="A2A37C"/>
      </a:accent5>
      <a:accent6>
        <a:srgbClr val="B39E7B"/>
      </a:accent6>
      <a:hlink>
        <a:srgbClr val="AE697D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Özel</PresentationFormat>
  <Paragraphs>54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BohemianVTI</vt:lpstr>
      <vt:lpstr>PowerPoint Sunusu</vt:lpstr>
      <vt:lpstr>Bilinçli Teknoloji Kullanımı</vt:lpstr>
      <vt:lpstr>Bilinçli Teknoloji Kullanımı Nedir?</vt:lpstr>
      <vt:lpstr>Bilgisayar ve İnternet Teknolojisinin Çocuk ve Gençlere Sunduğu Fırsatlar</vt:lpstr>
      <vt:lpstr>Bilgisayar ve İnternet Teknolojisinin Barındırdığı Olası Riskler</vt:lpstr>
      <vt:lpstr>PowerPoint Sunusu</vt:lpstr>
      <vt:lpstr>Bilinçsiz Teknoloji Kullanımının Zararları Nelerdir</vt:lpstr>
      <vt:lpstr>Teknoloji Bağımlılığı nedir? Çeşitleri Nelerdir?</vt:lpstr>
      <vt:lpstr>Siber Zorbalık </vt:lpstr>
      <vt:lpstr>Siber Zorbalığın Önüne Geçebilmek İçin;</vt:lpstr>
      <vt:lpstr>Bilgisayar ve İnternet Teknolojisinin Barındırdığı Olası Risklere Karşı Neler Yapılabilir?</vt:lpstr>
      <vt:lpstr>PowerPoint Sunusu</vt:lpstr>
      <vt:lpstr>Çocuklarla Kurulacak Sağlıklı İlişkide Ebeveynlerin Dikkat Etmesi Gerekenler?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Bilinçli Teknoloji Kullanımı</dc:title>
  <dc:creator>Esra YILMAZ</dc:creator>
  <cp:lastModifiedBy>USER</cp:lastModifiedBy>
  <cp:revision>3</cp:revision>
  <dcterms:created xsi:type="dcterms:W3CDTF">2022-05-24T11:08:44Z</dcterms:created>
  <dcterms:modified xsi:type="dcterms:W3CDTF">2022-05-30T08:06:05Z</dcterms:modified>
</cp:coreProperties>
</file>