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7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2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652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774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3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58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170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51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92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28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70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2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4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8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49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1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72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722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EAF8C48-27E7-A516-B228-EBC5B43E2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Yemek fotoğrafı paylaşmayın.</a:t>
            </a:r>
            <a:endParaRPr lang="tr-TR">
              <a:solidFill>
                <a:schemeClr val="bg1"/>
              </a:solidFill>
            </a:endParaRPr>
          </a:p>
        </p:txBody>
      </p:sp>
      <p:pic>
        <p:nvPicPr>
          <p:cNvPr id="7" name="Resim 7">
            <a:extLst>
              <a:ext uri="{FF2B5EF4-FFF2-40B4-BE49-F238E27FC236}">
                <a16:creationId xmlns:a16="http://schemas.microsoft.com/office/drawing/2014/main" xmlns="" id="{95C14615-E4BE-F367-93C0-DBA8BD546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05" y="2436916"/>
            <a:ext cx="9203377" cy="42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16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D8C749A-A99E-F5A8-573D-BCAB1704D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Kullanım şartlarını dikkatle okuyun.</a:t>
            </a:r>
            <a:endParaRPr lang="tr-TR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C273643-6921-2DB6-9831-C93372DA9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i="0">
                <a:solidFill>
                  <a:srgbClr val="424143"/>
                </a:solidFill>
                <a:effectLst/>
                <a:latin typeface="Open Sans" panose="020B0606030504020204" pitchFamily="34" charset="0"/>
              </a:rPr>
              <a:t>Sosyal ağın kullanım şartlarını okuyun, kullanıcı olarak haklarınızı ve sizden beklenenlerin ne olduğunu bilin.</a:t>
            </a:r>
            <a:endParaRPr lang="tr-TR" sz="2400" b="1"/>
          </a:p>
        </p:txBody>
      </p:sp>
    </p:spTree>
    <p:extLst>
      <p:ext uri="{BB962C8B-B14F-4D97-AF65-F5344CB8AC3E}">
        <p14:creationId xmlns:p14="http://schemas.microsoft.com/office/powerpoint/2010/main" val="1272366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C7ADDEC-F5C5-3909-0B11-B1BBEB996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38199"/>
            <a:ext cx="10287416" cy="980209"/>
          </a:xfrm>
        </p:spPr>
        <p:txBody>
          <a:bodyPr>
            <a:normAutofit fontScale="90000"/>
          </a:bodyPr>
          <a:lstStyle/>
          <a:p>
            <a:r>
              <a:rPr lang="tr-TR" b="1" i="0">
                <a:solidFill>
                  <a:schemeClr val="bg1"/>
                </a:solidFill>
                <a:effectLst/>
                <a:latin typeface="Poppins" pitchFamily="2" charset="0"/>
              </a:rPr>
              <a:t>Sosyal Medya Kullanırken Düstur Edinebileceklerimiz:</a:t>
            </a:r>
            <a:endParaRPr lang="tr-TR">
              <a:solidFill>
                <a:schemeClr val="bg1"/>
              </a:solidFill>
            </a:endParaRPr>
          </a:p>
        </p:txBody>
      </p:sp>
      <p:sp>
        <p:nvSpPr>
          <p:cNvPr id="7" name="Kaydırma: Dikey 6">
            <a:extLst>
              <a:ext uri="{FF2B5EF4-FFF2-40B4-BE49-F238E27FC236}">
                <a16:creationId xmlns:a16="http://schemas.microsoft.com/office/drawing/2014/main" xmlns="" id="{3AC023C5-6304-70C3-7D5B-E413FCEC8427}"/>
              </a:ext>
            </a:extLst>
          </p:cNvPr>
          <p:cNvSpPr/>
          <p:nvPr/>
        </p:nvSpPr>
        <p:spPr>
          <a:xfrm>
            <a:off x="0" y="2453388"/>
            <a:ext cx="3438764" cy="4078041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>
                <a:effectLst/>
              </a:rPr>
              <a:t>Bilmediğin şeyin ardına düşme, çünkü göz, kulak ve kalp hepsi sorumludur, mutlaka sorguya çekilecektir.          </a:t>
            </a:r>
            <a:r>
              <a:rPr lang="tr-TR" sz="2400" b="1" i="0">
                <a:solidFill>
                  <a:srgbClr val="424143"/>
                </a:solidFill>
                <a:effectLst/>
                <a:latin typeface="Open Sans" panose="020B0606030504020204" pitchFamily="34" charset="0"/>
              </a:rPr>
              <a:t>(İsra, 17/36)</a:t>
            </a:r>
            <a:endParaRPr lang="tr-TR" sz="2400" b="1"/>
          </a:p>
        </p:txBody>
      </p:sp>
      <p:sp>
        <p:nvSpPr>
          <p:cNvPr id="8" name="Kaydırma: Dikey 7">
            <a:extLst>
              <a:ext uri="{FF2B5EF4-FFF2-40B4-BE49-F238E27FC236}">
                <a16:creationId xmlns:a16="http://schemas.microsoft.com/office/drawing/2014/main" xmlns="" id="{FA934854-22B7-5FD7-9623-6C61D63E3952}"/>
              </a:ext>
            </a:extLst>
          </p:cNvPr>
          <p:cNvSpPr/>
          <p:nvPr/>
        </p:nvSpPr>
        <p:spPr>
          <a:xfrm>
            <a:off x="3126134" y="2403907"/>
            <a:ext cx="3438764" cy="4177002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>
                <a:effectLst/>
              </a:rPr>
              <a:t>İnsan hiçbir söz söylemez ki, yanında onu gözetleyen ve dediklerini kayda geçen bir melek hazır bulunmasın    </a:t>
            </a:r>
            <a:r>
              <a:rPr lang="tr-TR" sz="2400" b="1" i="0">
                <a:solidFill>
                  <a:srgbClr val="424143"/>
                </a:solidFill>
                <a:effectLst/>
                <a:latin typeface="Open Sans" panose="020B0606030504020204" pitchFamily="34" charset="0"/>
              </a:rPr>
              <a:t>(Kaf, 50/18)</a:t>
            </a:r>
            <a:endParaRPr lang="tr-TR" sz="2400" b="1"/>
          </a:p>
        </p:txBody>
      </p:sp>
      <p:sp>
        <p:nvSpPr>
          <p:cNvPr id="9" name="Kaydırma: Dikey 8">
            <a:extLst>
              <a:ext uri="{FF2B5EF4-FFF2-40B4-BE49-F238E27FC236}">
                <a16:creationId xmlns:a16="http://schemas.microsoft.com/office/drawing/2014/main" xmlns="" id="{3368D102-9B31-98D4-7BD4-AD77B618D690}"/>
              </a:ext>
            </a:extLst>
          </p:cNvPr>
          <p:cNvSpPr/>
          <p:nvPr/>
        </p:nvSpPr>
        <p:spPr>
          <a:xfrm>
            <a:off x="6367913" y="2453388"/>
            <a:ext cx="2550450" cy="4177002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800" b="1">
                <a:effectLst/>
              </a:rPr>
              <a:t>Şunu iyi bilin ki üzerinizde bekçiler var. </a:t>
            </a:r>
            <a:r>
              <a:rPr lang="tr-TR" sz="2800" b="1" i="0">
                <a:solidFill>
                  <a:srgbClr val="424143"/>
                </a:solidFill>
                <a:effectLst/>
                <a:latin typeface="Open Sans" panose="020B0606030504020204" pitchFamily="34" charset="0"/>
              </a:rPr>
              <a:t>(İnfitar, 82/10)</a:t>
            </a:r>
            <a:endParaRPr lang="tr-TR" sz="2800" b="1"/>
          </a:p>
        </p:txBody>
      </p:sp>
      <p:sp>
        <p:nvSpPr>
          <p:cNvPr id="10" name="Kaydırma: Dikey 9">
            <a:extLst>
              <a:ext uri="{FF2B5EF4-FFF2-40B4-BE49-F238E27FC236}">
                <a16:creationId xmlns:a16="http://schemas.microsoft.com/office/drawing/2014/main" xmlns="" id="{9CF7D2FA-8D44-7C36-A80F-2A65EF97F0E5}"/>
              </a:ext>
            </a:extLst>
          </p:cNvPr>
          <p:cNvSpPr/>
          <p:nvPr/>
        </p:nvSpPr>
        <p:spPr>
          <a:xfrm>
            <a:off x="8738998" y="2453389"/>
            <a:ext cx="3273639" cy="4177001"/>
          </a:xfrm>
          <a:prstGeom prst="verticalScroll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r-TR" sz="2400" b="1">
              <a:effectLst/>
            </a:endParaRPr>
          </a:p>
          <a:p>
            <a:r>
              <a:rPr lang="tr-TR" sz="2400" b="1">
                <a:effectLst/>
              </a:rPr>
              <a:t>Kişiye, yalan olarak, her duyduğunu anlatması yeter!</a:t>
            </a:r>
          </a:p>
          <a:p>
            <a:r>
              <a:rPr lang="tr-TR" sz="2400" b="1" i="0">
                <a:solidFill>
                  <a:srgbClr val="424143"/>
                </a:solidFill>
                <a:effectLst/>
                <a:latin typeface="Open Sans" panose="020B0606030504020204" pitchFamily="34" charset="0"/>
              </a:rPr>
              <a:t>(Ebû Hureyre radıyallahu anh’den rivayetle. Müslim)</a:t>
            </a:r>
          </a:p>
          <a:p>
            <a:pPr algn="ctr"/>
            <a:endParaRPr lang="tr-TR" sz="2400"/>
          </a:p>
        </p:txBody>
      </p:sp>
    </p:spTree>
    <p:extLst>
      <p:ext uri="{BB962C8B-B14F-4D97-AF65-F5344CB8AC3E}">
        <p14:creationId xmlns:p14="http://schemas.microsoft.com/office/powerpoint/2010/main" val="91241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>
            <a:extLst>
              <a:ext uri="{FF2B5EF4-FFF2-40B4-BE49-F238E27FC236}">
                <a16:creationId xmlns:a16="http://schemas.microsoft.com/office/drawing/2014/main" xmlns="" id="{6FD9BE3F-BE14-B4E8-38AC-5092106147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/>
              <a:t>SOSYAL MEDYA KULLANIRKEN DİKKAT EDİLMESİ GEREKENLER</a:t>
            </a:r>
          </a:p>
        </p:txBody>
      </p:sp>
    </p:spTree>
    <p:extLst>
      <p:ext uri="{BB962C8B-B14F-4D97-AF65-F5344CB8AC3E}">
        <p14:creationId xmlns:p14="http://schemas.microsoft.com/office/powerpoint/2010/main" val="3145724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E339885-6C56-D766-6A01-00A643403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87" y="927760"/>
            <a:ext cx="8060848" cy="715762"/>
          </a:xfrm>
        </p:spPr>
        <p:txBody>
          <a:bodyPr/>
          <a:lstStyle/>
          <a:p>
            <a:r>
              <a:rPr lang="tr-TR" b="1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Her gördüğünüz linke tıklamayın.</a:t>
            </a:r>
            <a:endParaRPr lang="tr-TR">
              <a:solidFill>
                <a:schemeClr val="bg1"/>
              </a:solidFill>
            </a:endParaRP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xmlns="" id="{AE989EDA-2821-E137-C50E-1C27681B6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96" y="3550229"/>
            <a:ext cx="9143606" cy="2820389"/>
          </a:xfrm>
          <a:prstGeom prst="rect">
            <a:avLst/>
          </a:prstGeom>
        </p:spPr>
      </p:pic>
      <p:sp>
        <p:nvSpPr>
          <p:cNvPr id="10" name="Çarpım İşareti 9">
            <a:extLst>
              <a:ext uri="{FF2B5EF4-FFF2-40B4-BE49-F238E27FC236}">
                <a16:creationId xmlns:a16="http://schemas.microsoft.com/office/drawing/2014/main" xmlns="" id="{522008FC-02AC-453A-4CE3-54AADD029AD5}"/>
              </a:ext>
            </a:extLst>
          </p:cNvPr>
          <p:cNvSpPr/>
          <p:nvPr/>
        </p:nvSpPr>
        <p:spPr>
          <a:xfrm>
            <a:off x="4838302" y="2070332"/>
            <a:ext cx="2515393" cy="247487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1897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3BC83F9-3EA1-C94E-7FE7-2806EBEF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353" y="707709"/>
            <a:ext cx="8761413" cy="949887"/>
          </a:xfrm>
        </p:spPr>
        <p:txBody>
          <a:bodyPr>
            <a:normAutofit fontScale="90000"/>
          </a:bodyPr>
          <a:lstStyle/>
          <a:p>
            <a:r>
              <a:rPr lang="tr-TR" b="1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Dini ve insani hassasiyetlerinize aşırı vurgu yapan paylaşımlardan uzak durun</a:t>
            </a:r>
            <a:r>
              <a:rPr lang="tr-TR" b="1" i="0">
                <a:solidFill>
                  <a:srgbClr val="424143"/>
                </a:solidFill>
                <a:effectLst/>
                <a:latin typeface="Open Sans" panose="020B0606030504020204" pitchFamily="34" charset="0"/>
              </a:rPr>
              <a:t>.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7286384-B153-A59C-08A7-BF7F8D088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751" y="2804347"/>
            <a:ext cx="8825659" cy="3416300"/>
          </a:xfrm>
        </p:spPr>
        <p:txBody>
          <a:bodyPr/>
          <a:lstStyle/>
          <a:p>
            <a:r>
              <a:rPr lang="tr-TR" sz="2400" b="1" i="0">
                <a:solidFill>
                  <a:srgbClr val="424143"/>
                </a:solidFill>
                <a:effectLst/>
                <a:latin typeface="Open Sans" panose="020B0606030504020204" pitchFamily="34" charset="0"/>
              </a:rPr>
              <a:t> “Bakalım kaç kişi selamımızı alacak?”, “Silinmeden okuyun, izleyin, paylaşın”, “Nokta bile olsa yorum yapın”, “Face yasakladı, kaldırılmadan paylaşın” gibi yorumlara kanmayın.</a:t>
            </a:r>
            <a:endParaRPr lang="tr-TR" sz="2400" b="1"/>
          </a:p>
        </p:txBody>
      </p:sp>
    </p:spTree>
    <p:extLst>
      <p:ext uri="{BB962C8B-B14F-4D97-AF65-F5344CB8AC3E}">
        <p14:creationId xmlns:p14="http://schemas.microsoft.com/office/powerpoint/2010/main" val="356926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B7606CA-B199-095A-06CB-281C96577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3" y="838200"/>
            <a:ext cx="8761413" cy="706964"/>
          </a:xfrm>
        </p:spPr>
        <p:txBody>
          <a:bodyPr/>
          <a:lstStyle/>
          <a:p>
            <a:r>
              <a:rPr lang="tr-TR" b="1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İsimlere aldanmayın.</a:t>
            </a:r>
            <a:endParaRPr lang="tr-TR">
              <a:solidFill>
                <a:schemeClr val="bg1"/>
              </a:solidFill>
            </a:endParaRPr>
          </a:p>
        </p:txBody>
      </p:sp>
      <p:pic>
        <p:nvPicPr>
          <p:cNvPr id="6" name="Resim 6">
            <a:extLst>
              <a:ext uri="{FF2B5EF4-FFF2-40B4-BE49-F238E27FC236}">
                <a16:creationId xmlns:a16="http://schemas.microsoft.com/office/drawing/2014/main" xmlns="" id="{5A0F2424-CDCA-349E-3522-9333373DF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73" y="2993571"/>
            <a:ext cx="9784772" cy="3166754"/>
          </a:xfrm>
        </p:spPr>
      </p:pic>
    </p:spTree>
    <p:extLst>
      <p:ext uri="{BB962C8B-B14F-4D97-AF65-F5344CB8AC3E}">
        <p14:creationId xmlns:p14="http://schemas.microsoft.com/office/powerpoint/2010/main" val="3576159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CF2249E-C600-EC0B-1AF1-34CD4F00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176" y="606136"/>
            <a:ext cx="8761413" cy="1321898"/>
          </a:xfrm>
        </p:spPr>
        <p:txBody>
          <a:bodyPr/>
          <a:lstStyle/>
          <a:p>
            <a:r>
              <a:rPr lang="tr-TR" b="1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Beğeni ve paylaşım şampiyonu olmayın.</a:t>
            </a:r>
            <a:endParaRPr lang="tr-TR">
              <a:solidFill>
                <a:schemeClr val="bg1"/>
              </a:solidFill>
            </a:endParaRPr>
          </a:p>
        </p:txBody>
      </p:sp>
      <p:pic>
        <p:nvPicPr>
          <p:cNvPr id="6" name="Resim 6">
            <a:extLst>
              <a:ext uri="{FF2B5EF4-FFF2-40B4-BE49-F238E27FC236}">
                <a16:creationId xmlns:a16="http://schemas.microsoft.com/office/drawing/2014/main" xmlns="" id="{089F8D0F-F82E-C1A1-F835-BC40BA5B6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01" y="2460830"/>
            <a:ext cx="9809513" cy="421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3A98861-7EEC-B754-E251-7C341E6CD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9866832" cy="795261"/>
          </a:xfrm>
        </p:spPr>
        <p:txBody>
          <a:bodyPr/>
          <a:lstStyle/>
          <a:p>
            <a:r>
              <a:rPr lang="tr-TR" b="1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Yanlış bilgilerin yayılmasına alet olmayın.</a:t>
            </a:r>
            <a:endParaRPr lang="tr-TR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199A8EB-98DE-8C22-868F-D5323CB19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7630" y="2603500"/>
            <a:ext cx="4045032" cy="3416300"/>
          </a:xfrm>
        </p:spPr>
        <p:txBody>
          <a:bodyPr/>
          <a:lstStyle/>
          <a:p>
            <a:r>
              <a:rPr lang="tr-TR" b="0" i="0">
                <a:solidFill>
                  <a:srgbClr val="424143"/>
                </a:solidFill>
                <a:effectLst/>
                <a:latin typeface="Open Sans" panose="020B0606030504020204" pitchFamily="34" charset="0"/>
              </a:rPr>
              <a:t>Büyüklere ithaf edilen sözlerin gerçekten onlara ait olup olmadığından emin olun. </a:t>
            </a:r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xmlns="" id="{911989EF-3030-043D-07A6-1118EF414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38" y="2603500"/>
            <a:ext cx="7068292" cy="358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81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30694E6-BDBF-6446-CE92-1C2E278F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Klavye mücahidi olmayın.</a:t>
            </a:r>
            <a:endParaRPr lang="tr-TR">
              <a:solidFill>
                <a:schemeClr val="bg1"/>
              </a:solidFill>
            </a:endParaRP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xmlns="" id="{5C2F4556-0533-4A99-8630-47DDFFB2D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49" y="2437451"/>
            <a:ext cx="10279577" cy="42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43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D175145-B5CC-6CEC-FE69-E4E123C0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38200"/>
            <a:ext cx="9668910" cy="853538"/>
          </a:xfrm>
        </p:spPr>
        <p:txBody>
          <a:bodyPr/>
          <a:lstStyle/>
          <a:p>
            <a:r>
              <a:rPr lang="tr-TR" b="1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Hasta resmi eklemeyin, vefat haberi duyurmayın.</a:t>
            </a:r>
            <a:endParaRPr lang="tr-TR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62B54BA-1A5E-52E4-F7AC-E8F6ED4AF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415" y="2727201"/>
            <a:ext cx="4329546" cy="3416300"/>
          </a:xfrm>
        </p:spPr>
        <p:txBody>
          <a:bodyPr/>
          <a:lstStyle/>
          <a:p>
            <a:r>
              <a:rPr lang="tr-TR" b="0" i="0">
                <a:solidFill>
                  <a:srgbClr val="424143"/>
                </a:solidFill>
                <a:effectLst/>
                <a:latin typeface="Open Sans" panose="020B0606030504020204" pitchFamily="34" charset="0"/>
              </a:rPr>
              <a:t>İnsanların hasta yataklarında tüm dünya tarafından görülmek istemeyeceklerini hatırda tutun.</a:t>
            </a:r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xmlns="" id="{A0DD9C31-B144-8D4C-A136-9805214B1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28" y="2634838"/>
            <a:ext cx="6319488" cy="392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81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10001029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10001029" id="{ED3996BA-162B-43C7-B0E2-A5CA4E649741}" vid="{187088E4-27D7-4455-856F-4A44258D82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Özel</PresentationFormat>
  <Paragraphs>21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TF10001029</vt:lpstr>
      <vt:lpstr>PowerPoint Sunusu</vt:lpstr>
      <vt:lpstr>SOSYAL MEDYA KULLANIRKEN DİKKAT EDİLMESİ GEREKENLER</vt:lpstr>
      <vt:lpstr>Her gördüğünüz linke tıklamayın.</vt:lpstr>
      <vt:lpstr>Dini ve insani hassasiyetlerinize aşırı vurgu yapan paylaşımlardan uzak durun.</vt:lpstr>
      <vt:lpstr>İsimlere aldanmayın.</vt:lpstr>
      <vt:lpstr>Beğeni ve paylaşım şampiyonu olmayın.</vt:lpstr>
      <vt:lpstr>Yanlış bilgilerin yayılmasına alet olmayın.</vt:lpstr>
      <vt:lpstr>Klavye mücahidi olmayın.</vt:lpstr>
      <vt:lpstr>Hasta resmi eklemeyin, vefat haberi duyurmayın.</vt:lpstr>
      <vt:lpstr>Yemek fotoğrafı paylaşmayın.</vt:lpstr>
      <vt:lpstr>Kullanım şartlarını dikkatle okuyun.</vt:lpstr>
      <vt:lpstr>Sosyal Medya Kullanırken Düstur Edinebileceklerimiz: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ULUSLARARASI EBU UBEYDE ANADOLU İMAM HATİP LİSESİ </dc:title>
  <dc:creator>Fatma Karataş</dc:creator>
  <cp:lastModifiedBy>USER</cp:lastModifiedBy>
  <cp:revision>5</cp:revision>
  <dcterms:created xsi:type="dcterms:W3CDTF">2022-05-18T18:27:26Z</dcterms:created>
  <dcterms:modified xsi:type="dcterms:W3CDTF">2022-05-30T08:19:46Z</dcterms:modified>
</cp:coreProperties>
</file>