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68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ma Karataş" initials="FK" lastIdx="1" clrIdx="0">
    <p:extLst>
      <p:ext uri="{19B8F6BF-5375-455C-9EA6-DF929625EA0E}">
        <p15:presenceInfo xmlns:p15="http://schemas.microsoft.com/office/powerpoint/2012/main" xmlns="" userId="47a291746cd98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E60E0-D5BA-421C-B901-276E379C3E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195D82-23C9-4DB6-819C-479BC12E9434}">
      <dgm:prSet/>
      <dgm:spPr/>
      <dgm:t>
        <a:bodyPr/>
        <a:lstStyle/>
        <a:p>
          <a:r>
            <a:rPr lang="tr-TR" b="1" baseline="0"/>
            <a:t>4-5 Yaş </a:t>
          </a:r>
          <a:endParaRPr lang="en-US"/>
        </a:p>
      </dgm:t>
    </dgm:pt>
    <dgm:pt modelId="{EFBDA22E-500E-4978-B322-C40737B8AF63}" type="parTrans" cxnId="{53BD700C-5BE8-40E3-984A-CE9679B06213}">
      <dgm:prSet/>
      <dgm:spPr/>
      <dgm:t>
        <a:bodyPr/>
        <a:lstStyle/>
        <a:p>
          <a:endParaRPr lang="en-US"/>
        </a:p>
      </dgm:t>
    </dgm:pt>
    <dgm:pt modelId="{976D48AE-00AE-4207-8580-397569101C2C}" type="sibTrans" cxnId="{53BD700C-5BE8-40E3-984A-CE9679B06213}">
      <dgm:prSet/>
      <dgm:spPr/>
      <dgm:t>
        <a:bodyPr/>
        <a:lstStyle/>
        <a:p>
          <a:endParaRPr lang="en-US"/>
        </a:p>
      </dgm:t>
    </dgm:pt>
    <dgm:pt modelId="{BE9ED1E0-37EC-435A-8884-0FB86693FEE8}">
      <dgm:prSet/>
      <dgm:spPr/>
      <dgm:t>
        <a:bodyPr/>
        <a:lstStyle/>
        <a:p>
          <a:r>
            <a:rPr lang="tr-TR" b="1" baseline="0"/>
            <a:t>6-7 Yaş </a:t>
          </a:r>
          <a:endParaRPr lang="en-US"/>
        </a:p>
      </dgm:t>
    </dgm:pt>
    <dgm:pt modelId="{BAF379D8-BD07-4EC0-831B-D56FAED5BC7F}" type="parTrans" cxnId="{B162C4EF-DE2E-4EA0-B56D-3E5448D494DB}">
      <dgm:prSet/>
      <dgm:spPr/>
      <dgm:t>
        <a:bodyPr/>
        <a:lstStyle/>
        <a:p>
          <a:endParaRPr lang="en-US"/>
        </a:p>
      </dgm:t>
    </dgm:pt>
    <dgm:pt modelId="{46850FC2-52C5-45D7-B4CB-4E9E130C2AF2}" type="sibTrans" cxnId="{B162C4EF-DE2E-4EA0-B56D-3E5448D494DB}">
      <dgm:prSet/>
      <dgm:spPr/>
      <dgm:t>
        <a:bodyPr/>
        <a:lstStyle/>
        <a:p>
          <a:endParaRPr lang="en-US"/>
        </a:p>
      </dgm:t>
    </dgm:pt>
    <dgm:pt modelId="{8C2910EE-7904-411E-B568-568020DB9EEC}">
      <dgm:prSet/>
      <dgm:spPr/>
      <dgm:t>
        <a:bodyPr/>
        <a:lstStyle/>
        <a:p>
          <a:r>
            <a:rPr lang="tr-TR" b="1" baseline="0"/>
            <a:t>8 Yaş </a:t>
          </a:r>
          <a:endParaRPr lang="en-US"/>
        </a:p>
      </dgm:t>
    </dgm:pt>
    <dgm:pt modelId="{2B4C6E5E-E169-4430-883A-9FDC49DB9C9F}" type="parTrans" cxnId="{8B581CA7-621E-4F2F-AF14-2AAAC83492E1}">
      <dgm:prSet/>
      <dgm:spPr/>
      <dgm:t>
        <a:bodyPr/>
        <a:lstStyle/>
        <a:p>
          <a:endParaRPr lang="en-US"/>
        </a:p>
      </dgm:t>
    </dgm:pt>
    <dgm:pt modelId="{E7C5BFA6-5FE5-48DD-8599-4144A7368BA2}" type="sibTrans" cxnId="{8B581CA7-621E-4F2F-AF14-2AAAC83492E1}">
      <dgm:prSet/>
      <dgm:spPr/>
      <dgm:t>
        <a:bodyPr/>
        <a:lstStyle/>
        <a:p>
          <a:endParaRPr lang="en-US"/>
        </a:p>
      </dgm:t>
    </dgm:pt>
    <dgm:pt modelId="{50F991A9-0235-40CC-A685-FF85FA1B7950}">
      <dgm:prSet/>
      <dgm:spPr/>
      <dgm:t>
        <a:bodyPr/>
        <a:lstStyle/>
        <a:p>
          <a:r>
            <a:rPr lang="tr-TR" b="1" baseline="0"/>
            <a:t>9-11 Yaş </a:t>
          </a:r>
          <a:endParaRPr lang="en-US"/>
        </a:p>
      </dgm:t>
    </dgm:pt>
    <dgm:pt modelId="{D1840418-E69D-48B5-90DD-2B49ACE666F1}" type="parTrans" cxnId="{442070F1-3CAE-49E6-8099-3577DC06AAFD}">
      <dgm:prSet/>
      <dgm:spPr/>
      <dgm:t>
        <a:bodyPr/>
        <a:lstStyle/>
        <a:p>
          <a:endParaRPr lang="en-US"/>
        </a:p>
      </dgm:t>
    </dgm:pt>
    <dgm:pt modelId="{3CF7E4CE-FD66-44DB-94B0-5E3A5A5BB221}" type="sibTrans" cxnId="{442070F1-3CAE-49E6-8099-3577DC06AAFD}">
      <dgm:prSet/>
      <dgm:spPr/>
      <dgm:t>
        <a:bodyPr/>
        <a:lstStyle/>
        <a:p>
          <a:endParaRPr lang="en-US"/>
        </a:p>
      </dgm:t>
    </dgm:pt>
    <dgm:pt modelId="{BAFCE1C8-7F8F-46EA-8FB0-571592150272}">
      <dgm:prSet/>
      <dgm:spPr/>
      <dgm:t>
        <a:bodyPr/>
        <a:lstStyle/>
        <a:p>
          <a:r>
            <a:rPr lang="tr-TR" b="1" baseline="0"/>
            <a:t>12-17 Yaş </a:t>
          </a:r>
          <a:endParaRPr lang="en-US"/>
        </a:p>
      </dgm:t>
    </dgm:pt>
    <dgm:pt modelId="{77785089-B5F8-4E12-8069-ABEC58425810}" type="parTrans" cxnId="{72B9B031-5BC1-4884-A6E9-F5AD53C39B5F}">
      <dgm:prSet/>
      <dgm:spPr/>
      <dgm:t>
        <a:bodyPr/>
        <a:lstStyle/>
        <a:p>
          <a:endParaRPr lang="en-US"/>
        </a:p>
      </dgm:t>
    </dgm:pt>
    <dgm:pt modelId="{B1277DB2-E2D4-43C7-800C-033348A2E1FB}" type="sibTrans" cxnId="{72B9B031-5BC1-4884-A6E9-F5AD53C39B5F}">
      <dgm:prSet/>
      <dgm:spPr/>
      <dgm:t>
        <a:bodyPr/>
        <a:lstStyle/>
        <a:p>
          <a:endParaRPr lang="en-US"/>
        </a:p>
      </dgm:t>
    </dgm:pt>
    <dgm:pt modelId="{91987E48-B4F0-CD42-8172-1ECCFB76387E}" type="pres">
      <dgm:prSet presAssocID="{AF6E60E0-D5BA-421C-B901-276E379C3E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C01B0C1-B417-4446-97CE-3939D2AAAAAE}" type="pres">
      <dgm:prSet presAssocID="{C5195D82-23C9-4DB6-819C-479BC12E9434}" presName="hierRoot1" presStyleCnt="0"/>
      <dgm:spPr/>
    </dgm:pt>
    <dgm:pt modelId="{DA40D94F-F791-A84A-81DF-6358DCE2B4AA}" type="pres">
      <dgm:prSet presAssocID="{C5195D82-23C9-4DB6-819C-479BC12E9434}" presName="composite" presStyleCnt="0"/>
      <dgm:spPr/>
    </dgm:pt>
    <dgm:pt modelId="{2A15395A-F2BB-FD4C-9D9E-15D2538D2CF2}" type="pres">
      <dgm:prSet presAssocID="{C5195D82-23C9-4DB6-819C-479BC12E9434}" presName="background" presStyleLbl="node0" presStyleIdx="0" presStyleCnt="5"/>
      <dgm:spPr/>
    </dgm:pt>
    <dgm:pt modelId="{4C01E38A-C48E-A04A-88AE-3F5793A2AF99}" type="pres">
      <dgm:prSet presAssocID="{C5195D82-23C9-4DB6-819C-479BC12E9434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F32219-461A-264E-8459-C78179FB398D}" type="pres">
      <dgm:prSet presAssocID="{C5195D82-23C9-4DB6-819C-479BC12E9434}" presName="hierChild2" presStyleCnt="0"/>
      <dgm:spPr/>
    </dgm:pt>
    <dgm:pt modelId="{9AAAA859-3892-5245-B533-065C5CFF4DF5}" type="pres">
      <dgm:prSet presAssocID="{BE9ED1E0-37EC-435A-8884-0FB86693FEE8}" presName="hierRoot1" presStyleCnt="0"/>
      <dgm:spPr/>
    </dgm:pt>
    <dgm:pt modelId="{127F4C5B-002B-0B48-9099-5C934BBB220A}" type="pres">
      <dgm:prSet presAssocID="{BE9ED1E0-37EC-435A-8884-0FB86693FEE8}" presName="composite" presStyleCnt="0"/>
      <dgm:spPr/>
    </dgm:pt>
    <dgm:pt modelId="{73FB7396-EE49-4940-8B54-E23F67F62FFA}" type="pres">
      <dgm:prSet presAssocID="{BE9ED1E0-37EC-435A-8884-0FB86693FEE8}" presName="background" presStyleLbl="node0" presStyleIdx="1" presStyleCnt="5"/>
      <dgm:spPr/>
    </dgm:pt>
    <dgm:pt modelId="{DF908898-F853-0D46-AFFD-B83774BDE9EF}" type="pres">
      <dgm:prSet presAssocID="{BE9ED1E0-37EC-435A-8884-0FB86693FEE8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E984C3-DFB7-FC42-A8B8-154DD3CC71FB}" type="pres">
      <dgm:prSet presAssocID="{BE9ED1E0-37EC-435A-8884-0FB86693FEE8}" presName="hierChild2" presStyleCnt="0"/>
      <dgm:spPr/>
    </dgm:pt>
    <dgm:pt modelId="{A3E613D8-92A5-FF41-9AC0-57D5187D15B7}" type="pres">
      <dgm:prSet presAssocID="{8C2910EE-7904-411E-B568-568020DB9EEC}" presName="hierRoot1" presStyleCnt="0"/>
      <dgm:spPr/>
    </dgm:pt>
    <dgm:pt modelId="{A94E268D-A98A-C144-A751-DFD6F5596F67}" type="pres">
      <dgm:prSet presAssocID="{8C2910EE-7904-411E-B568-568020DB9EEC}" presName="composite" presStyleCnt="0"/>
      <dgm:spPr/>
    </dgm:pt>
    <dgm:pt modelId="{A554032C-9F2F-3D4E-AC1F-BE9A21A48FBC}" type="pres">
      <dgm:prSet presAssocID="{8C2910EE-7904-411E-B568-568020DB9EEC}" presName="background" presStyleLbl="node0" presStyleIdx="2" presStyleCnt="5"/>
      <dgm:spPr/>
    </dgm:pt>
    <dgm:pt modelId="{6511C4D5-56EC-DA49-87DD-A9BC1630F99C}" type="pres">
      <dgm:prSet presAssocID="{8C2910EE-7904-411E-B568-568020DB9EEC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0E7C9C-BB65-314E-ACB6-DDA8C8C47D72}" type="pres">
      <dgm:prSet presAssocID="{8C2910EE-7904-411E-B568-568020DB9EEC}" presName="hierChild2" presStyleCnt="0"/>
      <dgm:spPr/>
    </dgm:pt>
    <dgm:pt modelId="{9406A7D9-B23A-9643-89D5-ADFDAF38BF4A}" type="pres">
      <dgm:prSet presAssocID="{50F991A9-0235-40CC-A685-FF85FA1B7950}" presName="hierRoot1" presStyleCnt="0"/>
      <dgm:spPr/>
    </dgm:pt>
    <dgm:pt modelId="{3B8350B3-D411-BB40-AE18-153B496967E9}" type="pres">
      <dgm:prSet presAssocID="{50F991A9-0235-40CC-A685-FF85FA1B7950}" presName="composite" presStyleCnt="0"/>
      <dgm:spPr/>
    </dgm:pt>
    <dgm:pt modelId="{AEEF333E-8872-3F4E-B7A4-C10FFD5DF383}" type="pres">
      <dgm:prSet presAssocID="{50F991A9-0235-40CC-A685-FF85FA1B7950}" presName="background" presStyleLbl="node0" presStyleIdx="3" presStyleCnt="5"/>
      <dgm:spPr/>
    </dgm:pt>
    <dgm:pt modelId="{5EFCD6DA-4EFF-6641-99FE-88BD9FFC3C4F}" type="pres">
      <dgm:prSet presAssocID="{50F991A9-0235-40CC-A685-FF85FA1B7950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22F3F6-9350-194F-8912-081A4EE8F987}" type="pres">
      <dgm:prSet presAssocID="{50F991A9-0235-40CC-A685-FF85FA1B7950}" presName="hierChild2" presStyleCnt="0"/>
      <dgm:spPr/>
    </dgm:pt>
    <dgm:pt modelId="{9ABB9C3C-1FF9-5141-B22C-72C0AE1348C1}" type="pres">
      <dgm:prSet presAssocID="{BAFCE1C8-7F8F-46EA-8FB0-571592150272}" presName="hierRoot1" presStyleCnt="0"/>
      <dgm:spPr/>
    </dgm:pt>
    <dgm:pt modelId="{611955BA-E90E-6E41-A0DB-930CE0FAB9FD}" type="pres">
      <dgm:prSet presAssocID="{BAFCE1C8-7F8F-46EA-8FB0-571592150272}" presName="composite" presStyleCnt="0"/>
      <dgm:spPr/>
    </dgm:pt>
    <dgm:pt modelId="{8C6B6BD3-5D6D-B742-9A48-FEAE197370D0}" type="pres">
      <dgm:prSet presAssocID="{BAFCE1C8-7F8F-46EA-8FB0-571592150272}" presName="background" presStyleLbl="node0" presStyleIdx="4" presStyleCnt="5"/>
      <dgm:spPr/>
    </dgm:pt>
    <dgm:pt modelId="{AD053F7B-7C33-154E-BFCC-BFA3CD79E470}" type="pres">
      <dgm:prSet presAssocID="{BAFCE1C8-7F8F-46EA-8FB0-571592150272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B9848C-B291-4846-9730-E9282B13E519}" type="pres">
      <dgm:prSet presAssocID="{BAFCE1C8-7F8F-46EA-8FB0-571592150272}" presName="hierChild2" presStyleCnt="0"/>
      <dgm:spPr/>
    </dgm:pt>
  </dgm:ptLst>
  <dgm:cxnLst>
    <dgm:cxn modelId="{53BD700C-5BE8-40E3-984A-CE9679B06213}" srcId="{AF6E60E0-D5BA-421C-B901-276E379C3E1A}" destId="{C5195D82-23C9-4DB6-819C-479BC12E9434}" srcOrd="0" destOrd="0" parTransId="{EFBDA22E-500E-4978-B322-C40737B8AF63}" sibTransId="{976D48AE-00AE-4207-8580-397569101C2C}"/>
    <dgm:cxn modelId="{85DF237B-23B0-374B-887D-E52F5001D92B}" type="presOf" srcId="{BAFCE1C8-7F8F-46EA-8FB0-571592150272}" destId="{AD053F7B-7C33-154E-BFCC-BFA3CD79E470}" srcOrd="0" destOrd="0" presId="urn:microsoft.com/office/officeart/2005/8/layout/hierarchy1"/>
    <dgm:cxn modelId="{A59F0566-35EE-E84D-89D5-F2E0AA8CF9AD}" type="presOf" srcId="{BE9ED1E0-37EC-435A-8884-0FB86693FEE8}" destId="{DF908898-F853-0D46-AFFD-B83774BDE9EF}" srcOrd="0" destOrd="0" presId="urn:microsoft.com/office/officeart/2005/8/layout/hierarchy1"/>
    <dgm:cxn modelId="{CDE6DBBC-E26D-714D-A4AD-4188421137B4}" type="presOf" srcId="{C5195D82-23C9-4DB6-819C-479BC12E9434}" destId="{4C01E38A-C48E-A04A-88AE-3F5793A2AF99}" srcOrd="0" destOrd="0" presId="urn:microsoft.com/office/officeart/2005/8/layout/hierarchy1"/>
    <dgm:cxn modelId="{B162C4EF-DE2E-4EA0-B56D-3E5448D494DB}" srcId="{AF6E60E0-D5BA-421C-B901-276E379C3E1A}" destId="{BE9ED1E0-37EC-435A-8884-0FB86693FEE8}" srcOrd="1" destOrd="0" parTransId="{BAF379D8-BD07-4EC0-831B-D56FAED5BC7F}" sibTransId="{46850FC2-52C5-45D7-B4CB-4E9E130C2AF2}"/>
    <dgm:cxn modelId="{59D88712-0566-DB49-8106-C44577835E37}" type="presOf" srcId="{8C2910EE-7904-411E-B568-568020DB9EEC}" destId="{6511C4D5-56EC-DA49-87DD-A9BC1630F99C}" srcOrd="0" destOrd="0" presId="urn:microsoft.com/office/officeart/2005/8/layout/hierarchy1"/>
    <dgm:cxn modelId="{442070F1-3CAE-49E6-8099-3577DC06AAFD}" srcId="{AF6E60E0-D5BA-421C-B901-276E379C3E1A}" destId="{50F991A9-0235-40CC-A685-FF85FA1B7950}" srcOrd="3" destOrd="0" parTransId="{D1840418-E69D-48B5-90DD-2B49ACE666F1}" sibTransId="{3CF7E4CE-FD66-44DB-94B0-5E3A5A5BB221}"/>
    <dgm:cxn modelId="{F65D8732-55EC-774D-9793-8FAAB18E4CB1}" type="presOf" srcId="{AF6E60E0-D5BA-421C-B901-276E379C3E1A}" destId="{91987E48-B4F0-CD42-8172-1ECCFB76387E}" srcOrd="0" destOrd="0" presId="urn:microsoft.com/office/officeart/2005/8/layout/hierarchy1"/>
    <dgm:cxn modelId="{8B581CA7-621E-4F2F-AF14-2AAAC83492E1}" srcId="{AF6E60E0-D5BA-421C-B901-276E379C3E1A}" destId="{8C2910EE-7904-411E-B568-568020DB9EEC}" srcOrd="2" destOrd="0" parTransId="{2B4C6E5E-E169-4430-883A-9FDC49DB9C9F}" sibTransId="{E7C5BFA6-5FE5-48DD-8599-4144A7368BA2}"/>
    <dgm:cxn modelId="{72B9B031-5BC1-4884-A6E9-F5AD53C39B5F}" srcId="{AF6E60E0-D5BA-421C-B901-276E379C3E1A}" destId="{BAFCE1C8-7F8F-46EA-8FB0-571592150272}" srcOrd="4" destOrd="0" parTransId="{77785089-B5F8-4E12-8069-ABEC58425810}" sibTransId="{B1277DB2-E2D4-43C7-800C-033348A2E1FB}"/>
    <dgm:cxn modelId="{E8316913-8855-534A-BACA-8C61F6308FC7}" type="presOf" srcId="{50F991A9-0235-40CC-A685-FF85FA1B7950}" destId="{5EFCD6DA-4EFF-6641-99FE-88BD9FFC3C4F}" srcOrd="0" destOrd="0" presId="urn:microsoft.com/office/officeart/2005/8/layout/hierarchy1"/>
    <dgm:cxn modelId="{70EF66E6-968C-764E-AC46-8CCE5C42A890}" type="presParOf" srcId="{91987E48-B4F0-CD42-8172-1ECCFB76387E}" destId="{FC01B0C1-B417-4446-97CE-3939D2AAAAAE}" srcOrd="0" destOrd="0" presId="urn:microsoft.com/office/officeart/2005/8/layout/hierarchy1"/>
    <dgm:cxn modelId="{B15A7C3E-185D-CB42-A358-BD5C0A5D6218}" type="presParOf" srcId="{FC01B0C1-B417-4446-97CE-3939D2AAAAAE}" destId="{DA40D94F-F791-A84A-81DF-6358DCE2B4AA}" srcOrd="0" destOrd="0" presId="urn:microsoft.com/office/officeart/2005/8/layout/hierarchy1"/>
    <dgm:cxn modelId="{00639A2E-0ABE-464F-A1A3-C68CFA1C08D2}" type="presParOf" srcId="{DA40D94F-F791-A84A-81DF-6358DCE2B4AA}" destId="{2A15395A-F2BB-FD4C-9D9E-15D2538D2CF2}" srcOrd="0" destOrd="0" presId="urn:microsoft.com/office/officeart/2005/8/layout/hierarchy1"/>
    <dgm:cxn modelId="{F406E401-2354-1542-BA6A-464D154F89F1}" type="presParOf" srcId="{DA40D94F-F791-A84A-81DF-6358DCE2B4AA}" destId="{4C01E38A-C48E-A04A-88AE-3F5793A2AF99}" srcOrd="1" destOrd="0" presId="urn:microsoft.com/office/officeart/2005/8/layout/hierarchy1"/>
    <dgm:cxn modelId="{1FDAAAB3-59F1-6C4B-A787-2E22D1147908}" type="presParOf" srcId="{FC01B0C1-B417-4446-97CE-3939D2AAAAAE}" destId="{C9F32219-461A-264E-8459-C78179FB398D}" srcOrd="1" destOrd="0" presId="urn:microsoft.com/office/officeart/2005/8/layout/hierarchy1"/>
    <dgm:cxn modelId="{D0A9D306-7664-7B4C-A082-4C5AA2DA4410}" type="presParOf" srcId="{91987E48-B4F0-CD42-8172-1ECCFB76387E}" destId="{9AAAA859-3892-5245-B533-065C5CFF4DF5}" srcOrd="1" destOrd="0" presId="urn:microsoft.com/office/officeart/2005/8/layout/hierarchy1"/>
    <dgm:cxn modelId="{390C17A5-39A7-9D46-9508-EAF41B39B4E2}" type="presParOf" srcId="{9AAAA859-3892-5245-B533-065C5CFF4DF5}" destId="{127F4C5B-002B-0B48-9099-5C934BBB220A}" srcOrd="0" destOrd="0" presId="urn:microsoft.com/office/officeart/2005/8/layout/hierarchy1"/>
    <dgm:cxn modelId="{8047979F-5873-3147-971F-5E8DAC0DECA4}" type="presParOf" srcId="{127F4C5B-002B-0B48-9099-5C934BBB220A}" destId="{73FB7396-EE49-4940-8B54-E23F67F62FFA}" srcOrd="0" destOrd="0" presId="urn:microsoft.com/office/officeart/2005/8/layout/hierarchy1"/>
    <dgm:cxn modelId="{FC17FB47-17F6-0D4B-9EC4-6E1CE6542B96}" type="presParOf" srcId="{127F4C5B-002B-0B48-9099-5C934BBB220A}" destId="{DF908898-F853-0D46-AFFD-B83774BDE9EF}" srcOrd="1" destOrd="0" presId="urn:microsoft.com/office/officeart/2005/8/layout/hierarchy1"/>
    <dgm:cxn modelId="{764D1CE2-6160-B641-9F7D-E75B73282489}" type="presParOf" srcId="{9AAAA859-3892-5245-B533-065C5CFF4DF5}" destId="{48E984C3-DFB7-FC42-A8B8-154DD3CC71FB}" srcOrd="1" destOrd="0" presId="urn:microsoft.com/office/officeart/2005/8/layout/hierarchy1"/>
    <dgm:cxn modelId="{3579C555-7986-A645-85E0-857EC37D0747}" type="presParOf" srcId="{91987E48-B4F0-CD42-8172-1ECCFB76387E}" destId="{A3E613D8-92A5-FF41-9AC0-57D5187D15B7}" srcOrd="2" destOrd="0" presId="urn:microsoft.com/office/officeart/2005/8/layout/hierarchy1"/>
    <dgm:cxn modelId="{4D4B1089-9766-FD4E-B2F3-537889780118}" type="presParOf" srcId="{A3E613D8-92A5-FF41-9AC0-57D5187D15B7}" destId="{A94E268D-A98A-C144-A751-DFD6F5596F67}" srcOrd="0" destOrd="0" presId="urn:microsoft.com/office/officeart/2005/8/layout/hierarchy1"/>
    <dgm:cxn modelId="{9E7D154B-BFCA-0945-8997-79BB317A2D59}" type="presParOf" srcId="{A94E268D-A98A-C144-A751-DFD6F5596F67}" destId="{A554032C-9F2F-3D4E-AC1F-BE9A21A48FBC}" srcOrd="0" destOrd="0" presId="urn:microsoft.com/office/officeart/2005/8/layout/hierarchy1"/>
    <dgm:cxn modelId="{7C13DC9E-3D57-CB43-A519-29F9764FA7FA}" type="presParOf" srcId="{A94E268D-A98A-C144-A751-DFD6F5596F67}" destId="{6511C4D5-56EC-DA49-87DD-A9BC1630F99C}" srcOrd="1" destOrd="0" presId="urn:microsoft.com/office/officeart/2005/8/layout/hierarchy1"/>
    <dgm:cxn modelId="{7DBC375C-D525-2043-B452-F1F18BC871E3}" type="presParOf" srcId="{A3E613D8-92A5-FF41-9AC0-57D5187D15B7}" destId="{D00E7C9C-BB65-314E-ACB6-DDA8C8C47D72}" srcOrd="1" destOrd="0" presId="urn:microsoft.com/office/officeart/2005/8/layout/hierarchy1"/>
    <dgm:cxn modelId="{9D66FFE6-B057-FB46-828D-D480D229E752}" type="presParOf" srcId="{91987E48-B4F0-CD42-8172-1ECCFB76387E}" destId="{9406A7D9-B23A-9643-89D5-ADFDAF38BF4A}" srcOrd="3" destOrd="0" presId="urn:microsoft.com/office/officeart/2005/8/layout/hierarchy1"/>
    <dgm:cxn modelId="{970254DF-195F-4E4B-9848-18768DCF6609}" type="presParOf" srcId="{9406A7D9-B23A-9643-89D5-ADFDAF38BF4A}" destId="{3B8350B3-D411-BB40-AE18-153B496967E9}" srcOrd="0" destOrd="0" presId="urn:microsoft.com/office/officeart/2005/8/layout/hierarchy1"/>
    <dgm:cxn modelId="{9ABB9ACF-B81B-3946-82EE-73CC0BE1D1A3}" type="presParOf" srcId="{3B8350B3-D411-BB40-AE18-153B496967E9}" destId="{AEEF333E-8872-3F4E-B7A4-C10FFD5DF383}" srcOrd="0" destOrd="0" presId="urn:microsoft.com/office/officeart/2005/8/layout/hierarchy1"/>
    <dgm:cxn modelId="{7C8D0516-E48A-104C-A69C-152BE0487CF7}" type="presParOf" srcId="{3B8350B3-D411-BB40-AE18-153B496967E9}" destId="{5EFCD6DA-4EFF-6641-99FE-88BD9FFC3C4F}" srcOrd="1" destOrd="0" presId="urn:microsoft.com/office/officeart/2005/8/layout/hierarchy1"/>
    <dgm:cxn modelId="{038D4A81-AF84-164B-BAD0-9D2B01940F22}" type="presParOf" srcId="{9406A7D9-B23A-9643-89D5-ADFDAF38BF4A}" destId="{4E22F3F6-9350-194F-8912-081A4EE8F987}" srcOrd="1" destOrd="0" presId="urn:microsoft.com/office/officeart/2005/8/layout/hierarchy1"/>
    <dgm:cxn modelId="{F6F8D187-7DCC-9C43-A9FC-16AD5CBACD9B}" type="presParOf" srcId="{91987E48-B4F0-CD42-8172-1ECCFB76387E}" destId="{9ABB9C3C-1FF9-5141-B22C-72C0AE1348C1}" srcOrd="4" destOrd="0" presId="urn:microsoft.com/office/officeart/2005/8/layout/hierarchy1"/>
    <dgm:cxn modelId="{A722778D-9F8C-F545-AB58-BEFE4BBBE12D}" type="presParOf" srcId="{9ABB9C3C-1FF9-5141-B22C-72C0AE1348C1}" destId="{611955BA-E90E-6E41-A0DB-930CE0FAB9FD}" srcOrd="0" destOrd="0" presId="urn:microsoft.com/office/officeart/2005/8/layout/hierarchy1"/>
    <dgm:cxn modelId="{B780EF00-0DC1-044E-A06F-1DE587F561C7}" type="presParOf" srcId="{611955BA-E90E-6E41-A0DB-930CE0FAB9FD}" destId="{8C6B6BD3-5D6D-B742-9A48-FEAE197370D0}" srcOrd="0" destOrd="0" presId="urn:microsoft.com/office/officeart/2005/8/layout/hierarchy1"/>
    <dgm:cxn modelId="{219CC236-38E6-5C4E-AFD0-B4358F1E92D3}" type="presParOf" srcId="{611955BA-E90E-6E41-A0DB-930CE0FAB9FD}" destId="{AD053F7B-7C33-154E-BFCC-BFA3CD79E470}" srcOrd="1" destOrd="0" presId="urn:microsoft.com/office/officeart/2005/8/layout/hierarchy1"/>
    <dgm:cxn modelId="{4E2376ED-A9BA-DA45-ABE5-9C827F4B1DC5}" type="presParOf" srcId="{9ABB9C3C-1FF9-5141-B22C-72C0AE1348C1}" destId="{6AB9848C-B291-4846-9730-E9282B13E5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5395A-F2BB-FD4C-9D9E-15D2538D2CF2}">
      <dsp:nvSpPr>
        <dsp:cNvPr id="0" name=""/>
        <dsp:cNvSpPr/>
      </dsp:nvSpPr>
      <dsp:spPr>
        <a:xfrm>
          <a:off x="3730" y="1280012"/>
          <a:ext cx="1817628" cy="115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1E38A-C48E-A04A-88AE-3F5793A2AF99}">
      <dsp:nvSpPr>
        <dsp:cNvPr id="0" name=""/>
        <dsp:cNvSpPr/>
      </dsp:nvSpPr>
      <dsp:spPr>
        <a:xfrm>
          <a:off x="205688" y="1471873"/>
          <a:ext cx="1817628" cy="1154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baseline="0"/>
            <a:t>4-5 Yaş </a:t>
          </a:r>
          <a:endParaRPr lang="en-US" sz="3000" kern="1200"/>
        </a:p>
      </dsp:txBody>
      <dsp:txXfrm>
        <a:off x="239493" y="1505678"/>
        <a:ext cx="1750018" cy="1086584"/>
      </dsp:txXfrm>
    </dsp:sp>
    <dsp:sp modelId="{73FB7396-EE49-4940-8B54-E23F67F62FFA}">
      <dsp:nvSpPr>
        <dsp:cNvPr id="0" name=""/>
        <dsp:cNvSpPr/>
      </dsp:nvSpPr>
      <dsp:spPr>
        <a:xfrm>
          <a:off x="2225276" y="1280012"/>
          <a:ext cx="1817628" cy="115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08898-F853-0D46-AFFD-B83774BDE9EF}">
      <dsp:nvSpPr>
        <dsp:cNvPr id="0" name=""/>
        <dsp:cNvSpPr/>
      </dsp:nvSpPr>
      <dsp:spPr>
        <a:xfrm>
          <a:off x="2427235" y="1471873"/>
          <a:ext cx="1817628" cy="1154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baseline="0"/>
            <a:t>6-7 Yaş </a:t>
          </a:r>
          <a:endParaRPr lang="en-US" sz="3000" kern="1200"/>
        </a:p>
      </dsp:txBody>
      <dsp:txXfrm>
        <a:off x="2461040" y="1505678"/>
        <a:ext cx="1750018" cy="1086584"/>
      </dsp:txXfrm>
    </dsp:sp>
    <dsp:sp modelId="{A554032C-9F2F-3D4E-AC1F-BE9A21A48FBC}">
      <dsp:nvSpPr>
        <dsp:cNvPr id="0" name=""/>
        <dsp:cNvSpPr/>
      </dsp:nvSpPr>
      <dsp:spPr>
        <a:xfrm>
          <a:off x="4446822" y="1280012"/>
          <a:ext cx="1817628" cy="115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1C4D5-56EC-DA49-87DD-A9BC1630F99C}">
      <dsp:nvSpPr>
        <dsp:cNvPr id="0" name=""/>
        <dsp:cNvSpPr/>
      </dsp:nvSpPr>
      <dsp:spPr>
        <a:xfrm>
          <a:off x="4648781" y="1471873"/>
          <a:ext cx="1817628" cy="1154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baseline="0"/>
            <a:t>8 Yaş </a:t>
          </a:r>
          <a:endParaRPr lang="en-US" sz="3000" kern="1200"/>
        </a:p>
      </dsp:txBody>
      <dsp:txXfrm>
        <a:off x="4682586" y="1505678"/>
        <a:ext cx="1750018" cy="1086584"/>
      </dsp:txXfrm>
    </dsp:sp>
    <dsp:sp modelId="{AEEF333E-8872-3F4E-B7A4-C10FFD5DF383}">
      <dsp:nvSpPr>
        <dsp:cNvPr id="0" name=""/>
        <dsp:cNvSpPr/>
      </dsp:nvSpPr>
      <dsp:spPr>
        <a:xfrm>
          <a:off x="6668369" y="1280012"/>
          <a:ext cx="1817628" cy="115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CD6DA-4EFF-6641-99FE-88BD9FFC3C4F}">
      <dsp:nvSpPr>
        <dsp:cNvPr id="0" name=""/>
        <dsp:cNvSpPr/>
      </dsp:nvSpPr>
      <dsp:spPr>
        <a:xfrm>
          <a:off x="6870327" y="1471873"/>
          <a:ext cx="1817628" cy="1154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baseline="0"/>
            <a:t>9-11 Yaş </a:t>
          </a:r>
          <a:endParaRPr lang="en-US" sz="3000" kern="1200"/>
        </a:p>
      </dsp:txBody>
      <dsp:txXfrm>
        <a:off x="6904132" y="1505678"/>
        <a:ext cx="1750018" cy="1086584"/>
      </dsp:txXfrm>
    </dsp:sp>
    <dsp:sp modelId="{8C6B6BD3-5D6D-B742-9A48-FEAE197370D0}">
      <dsp:nvSpPr>
        <dsp:cNvPr id="0" name=""/>
        <dsp:cNvSpPr/>
      </dsp:nvSpPr>
      <dsp:spPr>
        <a:xfrm>
          <a:off x="8889915" y="1280012"/>
          <a:ext cx="1817628" cy="115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53F7B-7C33-154E-BFCC-BFA3CD79E470}">
      <dsp:nvSpPr>
        <dsp:cNvPr id="0" name=""/>
        <dsp:cNvSpPr/>
      </dsp:nvSpPr>
      <dsp:spPr>
        <a:xfrm>
          <a:off x="9091874" y="1471873"/>
          <a:ext cx="1817628" cy="1154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baseline="0"/>
            <a:t>12-17 Yaş </a:t>
          </a:r>
          <a:endParaRPr lang="en-US" sz="3000" kern="1200"/>
        </a:p>
      </dsp:txBody>
      <dsp:txXfrm>
        <a:off x="9125679" y="1505678"/>
        <a:ext cx="1750018" cy="108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1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8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6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8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7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3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6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9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1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90AD3C9-7234-ED2D-0378-E249C093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/>
              <a:t>Peki Ne Yapalım?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AAF00A-ECA0-41FE-63C4-D43A740941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502778"/>
          </a:xfrm>
        </p:spPr>
        <p:txBody>
          <a:bodyPr/>
          <a:lstStyle/>
          <a:p>
            <a:r>
              <a:rPr lang="tr-TR" b="1"/>
              <a:t>Çocuğunuzun yaş dönemine göre hangi sorumlulukları verebileceğinizi bilmelisiniz.</a:t>
            </a:r>
          </a:p>
        </p:txBody>
      </p:sp>
      <p:pic>
        <p:nvPicPr>
          <p:cNvPr id="6" name="Picture 3215" descr="sorumluluk ile ilgili görsel sonucu">
            <a:extLst>
              <a:ext uri="{FF2B5EF4-FFF2-40B4-BE49-F238E27FC236}">
                <a16:creationId xmlns:a16="http://schemas.microsoft.com/office/drawing/2014/main" xmlns="" id="{008F91ED-E95D-E46D-904A-86609A039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5691" y="2869871"/>
            <a:ext cx="4729229" cy="3488376"/>
          </a:xfrm>
          <a:prstGeom prst="rect">
            <a:avLst/>
          </a:prstGeom>
        </p:spPr>
      </p:pic>
      <p:pic>
        <p:nvPicPr>
          <p:cNvPr id="4" name="Picture 3301" descr="sorumluluk ile ilgili görsel sonucu">
            <a:extLst>
              <a:ext uri="{FF2B5EF4-FFF2-40B4-BE49-F238E27FC236}">
                <a16:creationId xmlns:a16="http://schemas.microsoft.com/office/drawing/2014/main" xmlns="" id="{6553F6BB-5474-AD40-667F-22DAB7E963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35660" y="2869871"/>
            <a:ext cx="6206834" cy="33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927E5F-DBCE-06C7-C93B-EA829572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atin typeface="Aharoni" panose="02010803020104030203" pitchFamily="2" charset="-79"/>
                <a:cs typeface="Aharoni" panose="02010803020104030203" pitchFamily="2" charset="-79"/>
              </a:rPr>
              <a:t>Yaş dönemlerine göre çocuklardan beklenen bazı sorumluluklar: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8EFF5781-F804-CB9B-199A-4F08301A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5990"/>
              </p:ext>
            </p:extLst>
          </p:nvPr>
        </p:nvGraphicFramePr>
        <p:xfrm>
          <a:off x="680357" y="2217134"/>
          <a:ext cx="10913233" cy="390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90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8B296BD-CE63-4F3C-F65E-25A4BE16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67871" cy="468525"/>
          </a:xfrm>
        </p:spPr>
        <p:txBody>
          <a:bodyPr/>
          <a:lstStyle/>
          <a:p>
            <a:r>
              <a:rPr lang="tr-TR" b="1"/>
              <a:t>Sorumluluk Bilinci Kazandırma Döngüsü </a:t>
            </a:r>
          </a:p>
        </p:txBody>
      </p:sp>
      <p:grpSp>
        <p:nvGrpSpPr>
          <p:cNvPr id="125" name="Group 28365">
            <a:extLst>
              <a:ext uri="{FF2B5EF4-FFF2-40B4-BE49-F238E27FC236}">
                <a16:creationId xmlns:a16="http://schemas.microsoft.com/office/drawing/2014/main" xmlns="" id="{48B1AE64-4A28-7E3B-2616-FEA5FACB7088}"/>
              </a:ext>
            </a:extLst>
          </p:cNvPr>
          <p:cNvGrpSpPr/>
          <p:nvPr/>
        </p:nvGrpSpPr>
        <p:grpSpPr>
          <a:xfrm>
            <a:off x="1154955" y="-148442"/>
            <a:ext cx="9767870" cy="6803573"/>
            <a:chOff x="0" y="-2339710"/>
            <a:chExt cx="7086600" cy="7908406"/>
          </a:xfrm>
        </p:grpSpPr>
        <p:pic>
          <p:nvPicPr>
            <p:cNvPr id="96" name="Picture 4186">
              <a:extLst>
                <a:ext uri="{FF2B5EF4-FFF2-40B4-BE49-F238E27FC236}">
                  <a16:creationId xmlns:a16="http://schemas.microsoft.com/office/drawing/2014/main" xmlns="" id="{88159726-B471-9436-A957-B25DBB320D0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47928" y="288036"/>
              <a:ext cx="5190744" cy="5033772"/>
            </a:xfrm>
            <a:prstGeom prst="rect">
              <a:avLst/>
            </a:prstGeom>
          </p:spPr>
        </p:pic>
        <p:pic>
          <p:nvPicPr>
            <p:cNvPr id="97" name="Picture 4188">
              <a:extLst>
                <a:ext uri="{FF2B5EF4-FFF2-40B4-BE49-F238E27FC236}">
                  <a16:creationId xmlns:a16="http://schemas.microsoft.com/office/drawing/2014/main" xmlns="" id="{EDDEBF13-C38D-5CD0-D0B1-7FFA061B99E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29612" y="0"/>
              <a:ext cx="2627376" cy="1327404"/>
            </a:xfrm>
            <a:prstGeom prst="rect">
              <a:avLst/>
            </a:prstGeom>
          </p:spPr>
        </p:pic>
        <p:sp>
          <p:nvSpPr>
            <p:cNvPr id="99" name="Rectangle 4190">
              <a:extLst>
                <a:ext uri="{FF2B5EF4-FFF2-40B4-BE49-F238E27FC236}">
                  <a16:creationId xmlns:a16="http://schemas.microsoft.com/office/drawing/2014/main" xmlns="" id="{87E18139-0738-A32E-C64F-099D9E116688}"/>
                </a:ext>
              </a:extLst>
            </p:cNvPr>
            <p:cNvSpPr/>
            <p:nvPr/>
          </p:nvSpPr>
          <p:spPr>
            <a:xfrm>
              <a:off x="4271772" y="241685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0" name="Rectangle 28341">
              <a:extLst>
                <a:ext uri="{FF2B5EF4-FFF2-40B4-BE49-F238E27FC236}">
                  <a16:creationId xmlns:a16="http://schemas.microsoft.com/office/drawing/2014/main" xmlns="" id="{1F6DD315-923F-3C95-8343-646F76BAF5E3}"/>
                </a:ext>
              </a:extLst>
            </p:cNvPr>
            <p:cNvSpPr/>
            <p:nvPr/>
          </p:nvSpPr>
          <p:spPr>
            <a:xfrm>
              <a:off x="2412238" y="607445"/>
              <a:ext cx="2130420" cy="5802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3" name="Rectangle 4193">
              <a:extLst>
                <a:ext uri="{FF2B5EF4-FFF2-40B4-BE49-F238E27FC236}">
                  <a16:creationId xmlns:a16="http://schemas.microsoft.com/office/drawing/2014/main" xmlns="" id="{3594C859-8180-1FB1-7575-8138CA71607F}"/>
                </a:ext>
              </a:extLst>
            </p:cNvPr>
            <p:cNvSpPr/>
            <p:nvPr/>
          </p:nvSpPr>
          <p:spPr>
            <a:xfrm>
              <a:off x="4448556" y="869573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04" name="Picture 4195">
              <a:extLst>
                <a:ext uri="{FF2B5EF4-FFF2-40B4-BE49-F238E27FC236}">
                  <a16:creationId xmlns:a16="http://schemas.microsoft.com/office/drawing/2014/main" xmlns="" id="{99C3D964-0559-031F-D5B3-588E842BD0B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60748" y="1620012"/>
              <a:ext cx="2625852" cy="1327404"/>
            </a:xfrm>
            <a:prstGeom prst="rect">
              <a:avLst/>
            </a:prstGeom>
          </p:spPr>
        </p:pic>
        <p:sp>
          <p:nvSpPr>
            <p:cNvPr id="105" name="Rectangle 4196">
              <a:extLst>
                <a:ext uri="{FF2B5EF4-FFF2-40B4-BE49-F238E27FC236}">
                  <a16:creationId xmlns:a16="http://schemas.microsoft.com/office/drawing/2014/main" xmlns="" id="{A8E9F879-712C-1F51-6EBD-7C6A1090C1D4}"/>
                </a:ext>
              </a:extLst>
            </p:cNvPr>
            <p:cNvSpPr/>
            <p:nvPr/>
          </p:nvSpPr>
          <p:spPr>
            <a:xfrm flipV="1">
              <a:off x="5145913" y="-2339710"/>
              <a:ext cx="1669799" cy="42020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6" name="Rectangle 4197">
              <a:extLst>
                <a:ext uri="{FF2B5EF4-FFF2-40B4-BE49-F238E27FC236}">
                  <a16:creationId xmlns:a16="http://schemas.microsoft.com/office/drawing/2014/main" xmlns="" id="{9B87FB65-85CF-39C5-AE57-BAF61E35A880}"/>
                </a:ext>
              </a:extLst>
            </p:cNvPr>
            <p:cNvSpPr/>
            <p:nvPr/>
          </p:nvSpPr>
          <p:spPr>
            <a:xfrm>
              <a:off x="6401689" y="1862332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0" name="Rectangle 4200">
              <a:extLst>
                <a:ext uri="{FF2B5EF4-FFF2-40B4-BE49-F238E27FC236}">
                  <a16:creationId xmlns:a16="http://schemas.microsoft.com/office/drawing/2014/main" xmlns="" id="{4D3992C9-CBA0-6AD4-7821-B7964209E875}"/>
                </a:ext>
              </a:extLst>
            </p:cNvPr>
            <p:cNvSpPr/>
            <p:nvPr/>
          </p:nvSpPr>
          <p:spPr>
            <a:xfrm>
              <a:off x="6932422" y="2490601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11" name="Picture 4202">
              <a:extLst>
                <a:ext uri="{FF2B5EF4-FFF2-40B4-BE49-F238E27FC236}">
                  <a16:creationId xmlns:a16="http://schemas.microsoft.com/office/drawing/2014/main" xmlns="" id="{95EF45DC-C4E2-A820-9BCD-8C59C9C35EB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608832" y="4242816"/>
              <a:ext cx="2625852" cy="1325880"/>
            </a:xfrm>
            <a:prstGeom prst="rect">
              <a:avLst/>
            </a:prstGeom>
          </p:spPr>
        </p:pic>
        <p:sp>
          <p:nvSpPr>
            <p:cNvPr id="114" name="Rectangle 4205">
              <a:extLst>
                <a:ext uri="{FF2B5EF4-FFF2-40B4-BE49-F238E27FC236}">
                  <a16:creationId xmlns:a16="http://schemas.microsoft.com/office/drawing/2014/main" xmlns="" id="{33C66776-FE8A-69AD-FCDD-B82EBE8C141D}"/>
                </a:ext>
              </a:extLst>
            </p:cNvPr>
            <p:cNvSpPr/>
            <p:nvPr/>
          </p:nvSpPr>
          <p:spPr>
            <a:xfrm>
              <a:off x="5904865" y="4931167"/>
              <a:ext cx="942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15" name="Picture 4207">
              <a:extLst>
                <a:ext uri="{FF2B5EF4-FFF2-40B4-BE49-F238E27FC236}">
                  <a16:creationId xmlns:a16="http://schemas.microsoft.com/office/drawing/2014/main" xmlns="" id="{6BBE1635-B04F-6B0C-75FC-AD1902A9502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51916" y="4242816"/>
              <a:ext cx="2625852" cy="1325880"/>
            </a:xfrm>
            <a:prstGeom prst="rect">
              <a:avLst/>
            </a:prstGeom>
          </p:spPr>
        </p:pic>
        <p:sp>
          <p:nvSpPr>
            <p:cNvPr id="117" name="Rectangle 4209">
              <a:extLst>
                <a:ext uri="{FF2B5EF4-FFF2-40B4-BE49-F238E27FC236}">
                  <a16:creationId xmlns:a16="http://schemas.microsoft.com/office/drawing/2014/main" xmlns="" id="{A3A5C73E-E717-0B9F-C879-600C7C2ED2AE}"/>
                </a:ext>
              </a:extLst>
            </p:cNvPr>
            <p:cNvSpPr/>
            <p:nvPr/>
          </p:nvSpPr>
          <p:spPr>
            <a:xfrm>
              <a:off x="2751455" y="4484857"/>
              <a:ext cx="9410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1" name="Rectangle 4212">
              <a:extLst>
                <a:ext uri="{FF2B5EF4-FFF2-40B4-BE49-F238E27FC236}">
                  <a16:creationId xmlns:a16="http://schemas.microsoft.com/office/drawing/2014/main" xmlns="" id="{2FC3A237-DC50-3804-CE54-30F00EB2941B}"/>
                </a:ext>
              </a:extLst>
            </p:cNvPr>
            <p:cNvSpPr/>
            <p:nvPr/>
          </p:nvSpPr>
          <p:spPr>
            <a:xfrm flipH="1">
              <a:off x="508260" y="4412763"/>
              <a:ext cx="2837555" cy="9090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Hatırlatma</a:t>
              </a:r>
            </a:p>
            <a:p>
              <a:pPr marL="726440" marR="512445" indent="-6350"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b="1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(Direnç durumlarında)</a:t>
              </a:r>
              <a:endParaRPr lang="tr-TR" sz="2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22" name="Picture 4214">
              <a:extLst>
                <a:ext uri="{FF2B5EF4-FFF2-40B4-BE49-F238E27FC236}">
                  <a16:creationId xmlns:a16="http://schemas.microsoft.com/office/drawing/2014/main" xmlns="" id="{A018FB1C-727D-62F1-BC75-4F10B0260E8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1620012"/>
              <a:ext cx="2625852" cy="1327404"/>
            </a:xfrm>
            <a:prstGeom prst="rect">
              <a:avLst/>
            </a:prstGeom>
          </p:spPr>
        </p:pic>
      </p:grpSp>
      <p:sp>
        <p:nvSpPr>
          <p:cNvPr id="126" name="Metin kutusu 125">
            <a:extLst>
              <a:ext uri="{FF2B5EF4-FFF2-40B4-BE49-F238E27FC236}">
                <a16:creationId xmlns:a16="http://schemas.microsoft.com/office/drawing/2014/main" xmlns="" id="{B1A5EA80-5D4F-8CAE-53EA-C1933EADDD9D}"/>
              </a:ext>
            </a:extLst>
          </p:cNvPr>
          <p:cNvSpPr txBox="1"/>
          <p:nvPr/>
        </p:nvSpPr>
        <p:spPr>
          <a:xfrm>
            <a:off x="4479882" y="2174587"/>
            <a:ext cx="318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>
                <a:solidFill>
                  <a:schemeClr val="bg1"/>
                </a:solidFill>
              </a:rPr>
              <a:t>Bilgilendirme(Çocuktan beklenen davranış ne?)</a:t>
            </a:r>
          </a:p>
        </p:txBody>
      </p:sp>
      <p:sp>
        <p:nvSpPr>
          <p:cNvPr id="127" name="Metin kutusu 126">
            <a:extLst>
              <a:ext uri="{FF2B5EF4-FFF2-40B4-BE49-F238E27FC236}">
                <a16:creationId xmlns:a16="http://schemas.microsoft.com/office/drawing/2014/main" xmlns="" id="{658039EA-F72F-7711-F822-885A3149C634}"/>
              </a:ext>
            </a:extLst>
          </p:cNvPr>
          <p:cNvSpPr txBox="1"/>
          <p:nvPr/>
        </p:nvSpPr>
        <p:spPr>
          <a:xfrm flipH="1">
            <a:off x="7570516" y="3528948"/>
            <a:ext cx="313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>
                <a:solidFill>
                  <a:schemeClr val="bg1"/>
                </a:solidFill>
              </a:rPr>
              <a:t>Takip Etme(Çocuk bekleneni yerine getiriyor mu?)</a:t>
            </a:r>
          </a:p>
        </p:txBody>
      </p:sp>
      <p:sp>
        <p:nvSpPr>
          <p:cNvPr id="128" name="Metin kutusu 127">
            <a:extLst>
              <a:ext uri="{FF2B5EF4-FFF2-40B4-BE49-F238E27FC236}">
                <a16:creationId xmlns:a16="http://schemas.microsoft.com/office/drawing/2014/main" xmlns="" id="{B58CB057-36DB-703D-1083-4734CCD971B5}"/>
              </a:ext>
            </a:extLst>
          </p:cNvPr>
          <p:cNvSpPr txBox="1"/>
          <p:nvPr/>
        </p:nvSpPr>
        <p:spPr>
          <a:xfrm>
            <a:off x="6506907" y="5815057"/>
            <a:ext cx="310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>
                <a:solidFill>
                  <a:schemeClr val="bg1"/>
                </a:solidFill>
              </a:rPr>
              <a:t>Geri Bildirimde(dönütte) Bulunma</a:t>
            </a:r>
          </a:p>
        </p:txBody>
      </p:sp>
      <p:sp>
        <p:nvSpPr>
          <p:cNvPr id="129" name="Metin kutusu 128">
            <a:extLst>
              <a:ext uri="{FF2B5EF4-FFF2-40B4-BE49-F238E27FC236}">
                <a16:creationId xmlns:a16="http://schemas.microsoft.com/office/drawing/2014/main" xmlns="" id="{9AF8FF4A-531D-25DC-A02F-C09A1F6B2090}"/>
              </a:ext>
            </a:extLst>
          </p:cNvPr>
          <p:cNvSpPr txBox="1"/>
          <p:nvPr/>
        </p:nvSpPr>
        <p:spPr>
          <a:xfrm>
            <a:off x="2768168" y="6334993"/>
            <a:ext cx="280553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30" name="Metin kutusu 129">
            <a:extLst>
              <a:ext uri="{FF2B5EF4-FFF2-40B4-BE49-F238E27FC236}">
                <a16:creationId xmlns:a16="http://schemas.microsoft.com/office/drawing/2014/main" xmlns="" id="{90567C41-4EED-738D-2BB9-F2A1AE30301A}"/>
              </a:ext>
            </a:extLst>
          </p:cNvPr>
          <p:cNvSpPr txBox="1"/>
          <p:nvPr/>
        </p:nvSpPr>
        <p:spPr>
          <a:xfrm rot="10800000" flipV="1">
            <a:off x="1658603" y="3516178"/>
            <a:ext cx="254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Tekrar</a:t>
            </a:r>
          </a:p>
        </p:txBody>
      </p:sp>
    </p:spTree>
    <p:extLst>
      <p:ext uri="{BB962C8B-B14F-4D97-AF65-F5344CB8AC3E}">
        <p14:creationId xmlns:p14="http://schemas.microsoft.com/office/powerpoint/2010/main" val="258364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07A7CDB-710B-D86C-96B8-DF7A4B12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74" y="973668"/>
            <a:ext cx="10479726" cy="609710"/>
          </a:xfrm>
        </p:spPr>
        <p:txBody>
          <a:bodyPr/>
          <a:lstStyle/>
          <a:p>
            <a:r>
              <a:rPr lang="tr-TR" b="1"/>
              <a:t>Sorumluluk Bilinci Kazandırmada Bazı Öneriler </a:t>
            </a:r>
          </a:p>
        </p:txBody>
      </p:sp>
      <p:pic>
        <p:nvPicPr>
          <p:cNvPr id="65" name="Resim 65">
            <a:extLst>
              <a:ext uri="{FF2B5EF4-FFF2-40B4-BE49-F238E27FC236}">
                <a16:creationId xmlns:a16="http://schemas.microsoft.com/office/drawing/2014/main" xmlns="" id="{9CAA88F8-9A24-7E9A-334D-5611AD62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5" y="2288474"/>
            <a:ext cx="11244448" cy="41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75AEC9D-DBA4-48B2-5EC5-78BDE1D19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393" y="1694706"/>
            <a:ext cx="9933214" cy="2511137"/>
          </a:xfrm>
        </p:spPr>
        <p:txBody>
          <a:bodyPr/>
          <a:lstStyle/>
          <a:p>
            <a:pPr algn="ctr"/>
            <a:r>
              <a:rPr lang="tr-TR" sz="4800" b="1">
                <a:latin typeface="Algerian" pitchFamily="82" charset="0"/>
                <a:cs typeface="Aharoni" panose="02010803020104030203" pitchFamily="2" charset="-79"/>
              </a:rPr>
              <a:t>SORUMLULUK BİLİNCİ GELİŞTİRMEDE AİLENİN ROLÜ </a:t>
            </a:r>
          </a:p>
        </p:txBody>
      </p:sp>
    </p:spTree>
    <p:extLst>
      <p:ext uri="{BB962C8B-B14F-4D97-AF65-F5344CB8AC3E}">
        <p14:creationId xmlns:p14="http://schemas.microsoft.com/office/powerpoint/2010/main" val="21120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227ACD4-45AB-7602-8E99-87456780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>
                <a:latin typeface="Aharoni" panose="02010803020104030203" pitchFamily="2" charset="-79"/>
                <a:cs typeface="Aharoni" panose="02010803020104030203" pitchFamily="2" charset="-79"/>
              </a:rPr>
              <a:t>Sorumluluk Nedir?</a:t>
            </a:r>
          </a:p>
        </p:txBody>
      </p:sp>
      <p:grpSp>
        <p:nvGrpSpPr>
          <p:cNvPr id="14" name="Group 27552" descr="Sorumluluk bilinci ile ilgili görsel sonucu">
            <a:extLst>
              <a:ext uri="{FF2B5EF4-FFF2-40B4-BE49-F238E27FC236}">
                <a16:creationId xmlns:a16="http://schemas.microsoft.com/office/drawing/2014/main" xmlns="" id="{62596B39-AEEC-AE69-6186-8F99660489BE}"/>
              </a:ext>
            </a:extLst>
          </p:cNvPr>
          <p:cNvGrpSpPr/>
          <p:nvPr/>
        </p:nvGrpSpPr>
        <p:grpSpPr>
          <a:xfrm>
            <a:off x="2203532" y="2530928"/>
            <a:ext cx="8097986" cy="4057403"/>
            <a:chOff x="0" y="-4330"/>
            <a:chExt cx="3160776" cy="3456433"/>
          </a:xfrm>
        </p:grpSpPr>
        <p:pic>
          <p:nvPicPr>
            <p:cNvPr id="10" name="Picture 30157">
              <a:extLst>
                <a:ext uri="{FF2B5EF4-FFF2-40B4-BE49-F238E27FC236}">
                  <a16:creationId xmlns:a16="http://schemas.microsoft.com/office/drawing/2014/main" xmlns="" id="{A1626FD6-842A-4D1A-D809-D5821F4CC7A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330"/>
              <a:ext cx="3160776" cy="3456433"/>
            </a:xfrm>
            <a:prstGeom prst="rect">
              <a:avLst/>
            </a:prstGeom>
          </p:spPr>
        </p:pic>
        <p:sp>
          <p:nvSpPr>
            <p:cNvPr id="11" name="Rectangle 1690">
              <a:extLst>
                <a:ext uri="{FF2B5EF4-FFF2-40B4-BE49-F238E27FC236}">
                  <a16:creationId xmlns:a16="http://schemas.microsoft.com/office/drawing/2014/main" xmlns="" id="{0077873C-B937-A89C-9B84-889482FB7CDC}"/>
                </a:ext>
              </a:extLst>
            </p:cNvPr>
            <p:cNvSpPr/>
            <p:nvPr/>
          </p:nvSpPr>
          <p:spPr>
            <a:xfrm>
              <a:off x="2174487" y="964809"/>
              <a:ext cx="103117" cy="3486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200">
                  <a:solidFill>
                    <a:srgbClr val="292934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>
                <a:solidFill>
                  <a:srgbClr val="2929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Rectangle 1691">
              <a:extLst>
                <a:ext uri="{FF2B5EF4-FFF2-40B4-BE49-F238E27FC236}">
                  <a16:creationId xmlns:a16="http://schemas.microsoft.com/office/drawing/2014/main" xmlns="" id="{EC85A724-2C09-91E5-575B-6B20320FB933}"/>
                </a:ext>
              </a:extLst>
            </p:cNvPr>
            <p:cNvSpPr/>
            <p:nvPr/>
          </p:nvSpPr>
          <p:spPr>
            <a:xfrm>
              <a:off x="2071370" y="1726838"/>
              <a:ext cx="103117" cy="3486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200">
                  <a:solidFill>
                    <a:srgbClr val="292934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>
                <a:solidFill>
                  <a:srgbClr val="2929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" name="Rectangle 1692">
              <a:extLst>
                <a:ext uri="{FF2B5EF4-FFF2-40B4-BE49-F238E27FC236}">
                  <a16:creationId xmlns:a16="http://schemas.microsoft.com/office/drawing/2014/main" xmlns="" id="{8068A27C-3468-A227-71CA-D3A2025977B6}"/>
                </a:ext>
              </a:extLst>
            </p:cNvPr>
            <p:cNvSpPr/>
            <p:nvPr/>
          </p:nvSpPr>
          <p:spPr>
            <a:xfrm>
              <a:off x="2071370" y="2129207"/>
              <a:ext cx="103230" cy="349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726440" marR="512445" indent="-6350"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200">
                  <a:solidFill>
                    <a:srgbClr val="292934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tr-TR" sz="2400">
                <a:solidFill>
                  <a:srgbClr val="29293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CA1138E-FEF6-CA6F-57A1-26CD4CC8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latin typeface="Aharoni" panose="02010803020104030203" pitchFamily="2" charset="-79"/>
                <a:ea typeface="Abadi" panose="02000000000000000000" pitchFamily="2" charset="0"/>
                <a:cs typeface="Aharoni" panose="02010803020104030203" pitchFamily="2" charset="-79"/>
              </a:rPr>
              <a:t>Sorumluluk Sahibi Bireyler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E15692B5-7385-EA42-89F6-C067F5DC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3" y="2325584"/>
            <a:ext cx="5943105" cy="4242955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xmlns="" id="{4A842CF9-090E-D4DC-B88B-09FFA170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38" y="2325584"/>
            <a:ext cx="5455228" cy="4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14C259-BE7E-9D63-E293-378CE55E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Sorumluluk Sahibi Olmayan Bireyler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5A8F5AD4-1075-9DA3-8C06-6D2A684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74" y="2412174"/>
            <a:ext cx="9487889" cy="44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75AEC9D-DBA4-48B2-5EC5-78BDE1D19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891571" cy="2514325"/>
          </a:xfrm>
        </p:spPr>
        <p:txBody>
          <a:bodyPr/>
          <a:lstStyle/>
          <a:p>
            <a:pPr algn="ctr"/>
            <a:r>
              <a:rPr lang="tr-TR" b="1">
                <a:latin typeface="Algerian" pitchFamily="82" charset="0"/>
              </a:rPr>
              <a:t>ÇOCUK YETİŞTİRME TUTUMLARI VE SORUMLULUK </a:t>
            </a:r>
          </a:p>
        </p:txBody>
      </p:sp>
    </p:spTree>
    <p:extLst>
      <p:ext uri="{BB962C8B-B14F-4D97-AF65-F5344CB8AC3E}">
        <p14:creationId xmlns:p14="http://schemas.microsoft.com/office/powerpoint/2010/main" val="283497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533AD5-4887-6870-E158-9016106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>
                <a:latin typeface="Aharoni" panose="02010803020104030203" pitchFamily="2" charset="-79"/>
                <a:cs typeface="Aharoni" panose="02010803020104030203" pitchFamily="2" charset="-79"/>
              </a:rPr>
              <a:t>Eşitlikçi ve Demokratik Ebeveyn Tutumu</a:t>
            </a:r>
          </a:p>
        </p:txBody>
      </p:sp>
      <p:grpSp>
        <p:nvGrpSpPr>
          <p:cNvPr id="10" name="Group 27911" descr="çizgi film izleyen çocuk ile ilgili görsel sonucu diş fırçalayan çocuk ile ilgili görsel sonucu">
            <a:extLst>
              <a:ext uri="{FF2B5EF4-FFF2-40B4-BE49-F238E27FC236}">
                <a16:creationId xmlns:a16="http://schemas.microsoft.com/office/drawing/2014/main" xmlns="" id="{F282FF8A-F907-4D51-CF7D-229B620973B9}"/>
              </a:ext>
            </a:extLst>
          </p:cNvPr>
          <p:cNvGrpSpPr/>
          <p:nvPr/>
        </p:nvGrpSpPr>
        <p:grpSpPr>
          <a:xfrm>
            <a:off x="969402" y="2399806"/>
            <a:ext cx="6060842" cy="4045032"/>
            <a:chOff x="0" y="0"/>
            <a:chExt cx="3331083" cy="2111756"/>
          </a:xfrm>
        </p:grpSpPr>
        <p:pic>
          <p:nvPicPr>
            <p:cNvPr id="8" name="Picture 2363">
              <a:extLst>
                <a:ext uri="{FF2B5EF4-FFF2-40B4-BE49-F238E27FC236}">
                  <a16:creationId xmlns:a16="http://schemas.microsoft.com/office/drawing/2014/main" xmlns="" id="{93E47DB9-1622-C4E5-7AE1-8E3918D9CC0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3291"/>
              <a:ext cx="1098931" cy="1688465"/>
            </a:xfrm>
            <a:prstGeom prst="rect">
              <a:avLst/>
            </a:prstGeom>
          </p:spPr>
        </p:pic>
        <p:pic>
          <p:nvPicPr>
            <p:cNvPr id="9" name="Picture 2365">
              <a:extLst>
                <a:ext uri="{FF2B5EF4-FFF2-40B4-BE49-F238E27FC236}">
                  <a16:creationId xmlns:a16="http://schemas.microsoft.com/office/drawing/2014/main" xmlns="" id="{DAD2048D-B5CD-1FE6-6BBB-031B781BF4E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73683" y="0"/>
              <a:ext cx="2057400" cy="2111756"/>
            </a:xfrm>
            <a:prstGeom prst="rect">
              <a:avLst/>
            </a:prstGeom>
          </p:spPr>
        </p:pic>
      </p:grpSp>
      <p:pic>
        <p:nvPicPr>
          <p:cNvPr id="13" name="Picture 2224" descr="eşitlikçi anne baba ile ilgili görsel sonucu">
            <a:extLst>
              <a:ext uri="{FF2B5EF4-FFF2-40B4-BE49-F238E27FC236}">
                <a16:creationId xmlns:a16="http://schemas.microsoft.com/office/drawing/2014/main" xmlns="" id="{924BF76F-5F6D-4CFF-0195-6351DB4827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30244" y="2461656"/>
            <a:ext cx="4807970" cy="39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5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E5723F-3201-070C-81F4-AC9DC36A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87532"/>
            <a:ext cx="10526979" cy="185552"/>
          </a:xfrm>
        </p:spPr>
        <p:txBody>
          <a:bodyPr/>
          <a:lstStyle/>
          <a:p>
            <a:pPr algn="ctr"/>
            <a:r>
              <a:rPr lang="tr-TR" sz="3200" b="1"/>
              <a:t>Aşırı Koruyucu ve Müdahaleci Ebeveyn Tutumu</a:t>
            </a:r>
          </a:p>
        </p:txBody>
      </p:sp>
      <p:pic>
        <p:nvPicPr>
          <p:cNvPr id="6" name="Picture 2529" descr="eşitlikçi anne baba ile ilgili görsel sonucu">
            <a:extLst>
              <a:ext uri="{FF2B5EF4-FFF2-40B4-BE49-F238E27FC236}">
                <a16:creationId xmlns:a16="http://schemas.microsoft.com/office/drawing/2014/main" xmlns="" id="{B4FAB697-5ED0-9AED-7C17-C7CECDA20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774" y="2375065"/>
            <a:ext cx="10850220" cy="4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9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D40377B-58EB-0509-1442-00D9BA7D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27643" cy="1129254"/>
          </a:xfrm>
        </p:spPr>
        <p:txBody>
          <a:bodyPr/>
          <a:lstStyle/>
          <a:p>
            <a:r>
              <a:rPr lang="tr-TR" b="1">
                <a:latin typeface="Aharoni" panose="02010803020104030203" pitchFamily="2" charset="-79"/>
                <a:cs typeface="Aharoni" panose="02010803020104030203" pitchFamily="2" charset="-79"/>
              </a:rPr>
              <a:t>Aşırı Otoriter ve Baskıcı Ebeveyn Tutumu</a:t>
            </a:r>
          </a:p>
        </p:txBody>
      </p:sp>
      <p:pic>
        <p:nvPicPr>
          <p:cNvPr id="6" name="Picture 2832" descr="otoriter anne baba tutumu ile ilgili görsel sonucu">
            <a:extLst>
              <a:ext uri="{FF2B5EF4-FFF2-40B4-BE49-F238E27FC236}">
                <a16:creationId xmlns:a16="http://schemas.microsoft.com/office/drawing/2014/main" xmlns="" id="{81ED28E0-B57A-5864-BFD1-005B7A6E7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948" y="2436915"/>
            <a:ext cx="5084123" cy="4317175"/>
          </a:xfrm>
          <a:prstGeom prst="rect">
            <a:avLst/>
          </a:prstGeom>
        </p:spPr>
      </p:pic>
      <p:pic>
        <p:nvPicPr>
          <p:cNvPr id="3" name="Picture 2952" descr="otoriter anne baba tutumu ile ilgili görsel sonucu">
            <a:extLst>
              <a:ext uri="{FF2B5EF4-FFF2-40B4-BE49-F238E27FC236}">
                <a16:creationId xmlns:a16="http://schemas.microsoft.com/office/drawing/2014/main" xmlns="" id="{9EFAEAB2-F24B-043B-F2C9-7502C17F22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87143" y="2783279"/>
            <a:ext cx="5437909" cy="39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30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Özel</PresentationFormat>
  <Paragraphs>33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TF10001029</vt:lpstr>
      <vt:lpstr>PowerPoint Sunusu</vt:lpstr>
      <vt:lpstr>SORUMLULUK BİLİNCİ GELİŞTİRMEDE AİLENİN ROLÜ </vt:lpstr>
      <vt:lpstr>Sorumluluk Nedir?</vt:lpstr>
      <vt:lpstr>Sorumluluk Sahibi Bireyler</vt:lpstr>
      <vt:lpstr>Sorumluluk Sahibi Olmayan Bireyler</vt:lpstr>
      <vt:lpstr>ÇOCUK YETİŞTİRME TUTUMLARI VE SORUMLULUK </vt:lpstr>
      <vt:lpstr>Eşitlikçi ve Demokratik Ebeveyn Tutumu</vt:lpstr>
      <vt:lpstr>Aşırı Koruyucu ve Müdahaleci Ebeveyn Tutumu</vt:lpstr>
      <vt:lpstr>Aşırı Otoriter ve Baskıcı Ebeveyn Tutumu</vt:lpstr>
      <vt:lpstr>Peki Ne Yapalım? </vt:lpstr>
      <vt:lpstr>Yaş dönemlerine göre çocuklardan beklenen bazı sorumluluklar:</vt:lpstr>
      <vt:lpstr>Sorumluluk Bilinci Kazandırma Döngüsü </vt:lpstr>
      <vt:lpstr>Sorumluluk Bilinci Kazandırmada Bazı Öneriler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Karataş</dc:creator>
  <cp:lastModifiedBy>USER</cp:lastModifiedBy>
  <cp:revision>8</cp:revision>
  <dcterms:created xsi:type="dcterms:W3CDTF">2022-05-24T11:31:15Z</dcterms:created>
  <dcterms:modified xsi:type="dcterms:W3CDTF">2022-05-30T08:04:18Z</dcterms:modified>
</cp:coreProperties>
</file>