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Times Neue Roman" charset="-94"/>
      <p:regular r:id="rId20"/>
    </p:embeddedFont>
    <p:embeddedFont>
      <p:font typeface="Arimo Bold" charset="0"/>
      <p:regular r:id="rId21"/>
    </p:embeddedFont>
    <p:embeddedFont>
      <p:font typeface="Oregano" charset="0"/>
      <p:regular r:id="rId22"/>
    </p:embeddedFont>
    <p:embeddedFont>
      <p:font typeface="Calibri" pitchFamily="34" charset="0"/>
      <p:regular r:id="rId23"/>
      <p:bold r:id="rId24"/>
      <p:italic r:id="rId25"/>
      <p:boldItalic r:id="rId26"/>
    </p:embeddedFont>
    <p:embeddedFont>
      <p:font typeface="Arimo" charset="0"/>
      <p:regular r:id="rId27"/>
    </p:embeddedFont>
    <p:embeddedFont>
      <p:font typeface="Times Neue Roman Bold" charset="-9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2" d="100"/>
          <a:sy n="32" d="100"/>
        </p:scale>
        <p:origin x="-1536"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grpSp>
        <p:nvGrpSpPr>
          <p:cNvPr id="2" name="Group 2"/>
          <p:cNvGrpSpPr/>
          <p:nvPr/>
        </p:nvGrpSpPr>
        <p:grpSpPr>
          <a:xfrm>
            <a:off x="3892225" y="1183669"/>
            <a:ext cx="10936918" cy="4729273"/>
            <a:chOff x="-429018" y="-540293"/>
            <a:chExt cx="14582558" cy="4833484"/>
          </a:xfrm>
        </p:grpSpPr>
        <p:sp>
          <p:nvSpPr>
            <p:cNvPr id="3" name="TextBox 3"/>
            <p:cNvSpPr txBox="1"/>
            <p:nvPr/>
          </p:nvSpPr>
          <p:spPr>
            <a:xfrm>
              <a:off x="-266438" y="-540293"/>
              <a:ext cx="14419978" cy="3545642"/>
            </a:xfrm>
            <a:prstGeom prst="rect">
              <a:avLst/>
            </a:prstGeom>
          </p:spPr>
          <p:txBody>
            <a:bodyPr lIns="0" tIns="0" rIns="0" bIns="0" rtlCol="0" anchor="t">
              <a:spAutoFit/>
            </a:bodyPr>
            <a:lstStyle/>
            <a:p>
              <a:pPr algn="ctr">
                <a:lnSpc>
                  <a:spcPts val="10098"/>
                </a:lnSpc>
              </a:pPr>
              <a:r>
                <a:rPr lang="en-US" sz="10098" dirty="0">
                  <a:solidFill>
                    <a:srgbClr val="EFE9DB"/>
                  </a:solidFill>
                  <a:latin typeface="Oregano Bold"/>
                </a:rPr>
                <a:t>2020-2021 </a:t>
              </a:r>
            </a:p>
            <a:p>
              <a:pPr algn="ctr">
                <a:lnSpc>
                  <a:spcPts val="10098"/>
                </a:lnSpc>
              </a:pPr>
              <a:r>
                <a:rPr lang="en-US" sz="10098" dirty="0">
                  <a:solidFill>
                    <a:srgbClr val="EFE9DB"/>
                  </a:solidFill>
                  <a:latin typeface="Oregano Bold"/>
                </a:rPr>
                <a:t>YKS (</a:t>
              </a:r>
              <a:r>
                <a:rPr lang="en-US" sz="10098" dirty="0" err="1">
                  <a:solidFill>
                    <a:srgbClr val="EFE9DB"/>
                  </a:solidFill>
                  <a:latin typeface="Oregano Bold"/>
                </a:rPr>
                <a:t>Ayt-Tyt</a:t>
              </a:r>
              <a:r>
                <a:rPr lang="en-US" sz="10098" dirty="0">
                  <a:solidFill>
                    <a:srgbClr val="EFE9DB"/>
                  </a:solidFill>
                  <a:latin typeface="Oregano Bold"/>
                </a:rPr>
                <a:t>)</a:t>
              </a:r>
            </a:p>
          </p:txBody>
        </p:sp>
        <p:sp>
          <p:nvSpPr>
            <p:cNvPr id="4" name="TextBox 4"/>
            <p:cNvSpPr txBox="1"/>
            <p:nvPr/>
          </p:nvSpPr>
          <p:spPr>
            <a:xfrm>
              <a:off x="-429018" y="2720398"/>
              <a:ext cx="14582558" cy="1572793"/>
            </a:xfrm>
            <a:prstGeom prst="rect">
              <a:avLst/>
            </a:prstGeom>
          </p:spPr>
          <p:txBody>
            <a:bodyPr wrap="square" lIns="0" tIns="0" rIns="0" bIns="0" rtlCol="0" anchor="t">
              <a:spAutoFit/>
            </a:bodyPr>
            <a:lstStyle/>
            <a:p>
              <a:pPr algn="ctr">
                <a:lnSpc>
                  <a:spcPts val="3959"/>
                </a:lnSpc>
              </a:pPr>
              <a:r>
                <a:rPr lang="tr-TR" sz="3599" dirty="0" smtClean="0">
                  <a:solidFill>
                    <a:srgbClr val="FDF9DE"/>
                  </a:solidFill>
                  <a:latin typeface="Times Neue Roman"/>
                </a:rPr>
                <a:t>ULUSLARARASI EBU UBEYDE ANADOLU İMAM HATİP LİSESİ</a:t>
              </a:r>
            </a:p>
            <a:p>
              <a:pPr algn="ctr">
                <a:lnSpc>
                  <a:spcPts val="3959"/>
                </a:lnSpc>
              </a:pPr>
              <a:r>
                <a:rPr lang="tr-TR" sz="3599" dirty="0" smtClean="0">
                  <a:solidFill>
                    <a:srgbClr val="FDF9DE"/>
                  </a:solidFill>
                  <a:latin typeface="Times Neue Roman"/>
                </a:rPr>
                <a:t>PSİKOLOJİK DANIŞMA VE REHBERLİK SERVİSİ</a:t>
              </a:r>
              <a:endParaRPr lang="en-US" sz="3599" dirty="0">
                <a:solidFill>
                  <a:srgbClr val="FDF9DE"/>
                </a:solidFill>
                <a:latin typeface="Times Neue Roman"/>
              </a:endParaRPr>
            </a:p>
          </p:txBody>
        </p:sp>
      </p:grpSp>
      <p:pic>
        <p:nvPicPr>
          <p:cNvPr id="5" name="Picture 5"/>
          <p:cNvPicPr>
            <a:picLocks noChangeAspect="1"/>
          </p:cNvPicPr>
          <p:nvPr/>
        </p:nvPicPr>
        <p:blipFill>
          <a:blip r:embed="rId2"/>
          <a:srcRect/>
          <a:stretch>
            <a:fillRect/>
          </a:stretch>
        </p:blipFill>
        <p:spPr>
          <a:xfrm rot="1772141">
            <a:off x="5163" y="52403"/>
            <a:ext cx="3294936" cy="4576300"/>
          </a:xfrm>
          <a:prstGeom prst="rect">
            <a:avLst/>
          </a:prstGeom>
        </p:spPr>
      </p:pic>
      <p:pic>
        <p:nvPicPr>
          <p:cNvPr id="6" name="Picture 6"/>
          <p:cNvPicPr>
            <a:picLocks noChangeAspect="1"/>
          </p:cNvPicPr>
          <p:nvPr/>
        </p:nvPicPr>
        <p:blipFill>
          <a:blip r:embed="rId3"/>
          <a:srcRect/>
          <a:stretch>
            <a:fillRect/>
          </a:stretch>
        </p:blipFill>
        <p:spPr>
          <a:xfrm>
            <a:off x="-557467" y="6474480"/>
            <a:ext cx="4420195" cy="4114800"/>
          </a:xfrm>
          <a:prstGeom prst="rect">
            <a:avLst/>
          </a:prstGeom>
        </p:spPr>
      </p:pic>
      <p:pic>
        <p:nvPicPr>
          <p:cNvPr id="7" name="Picture 7"/>
          <p:cNvPicPr>
            <a:picLocks noChangeAspect="1"/>
          </p:cNvPicPr>
          <p:nvPr/>
        </p:nvPicPr>
        <p:blipFill>
          <a:blip r:embed="rId4"/>
          <a:srcRect/>
          <a:stretch>
            <a:fillRect/>
          </a:stretch>
        </p:blipFill>
        <p:spPr>
          <a:xfrm>
            <a:off x="7199721" y="6969792"/>
            <a:ext cx="2543695" cy="4114800"/>
          </a:xfrm>
          <a:prstGeom prst="rect">
            <a:avLst/>
          </a:prstGeom>
        </p:spPr>
      </p:pic>
      <p:pic>
        <p:nvPicPr>
          <p:cNvPr id="8" name="Picture 8"/>
          <p:cNvPicPr>
            <a:picLocks noChangeAspect="1"/>
          </p:cNvPicPr>
          <p:nvPr/>
        </p:nvPicPr>
        <p:blipFill>
          <a:blip r:embed="rId5"/>
          <a:srcRect/>
          <a:stretch>
            <a:fillRect/>
          </a:stretch>
        </p:blipFill>
        <p:spPr>
          <a:xfrm>
            <a:off x="15150907" y="0"/>
            <a:ext cx="2729575" cy="2729575"/>
          </a:xfrm>
          <a:prstGeom prst="rect">
            <a:avLst/>
          </a:prstGeom>
        </p:spPr>
      </p:pic>
      <p:pic>
        <p:nvPicPr>
          <p:cNvPr id="9" name="Picture 9"/>
          <p:cNvPicPr>
            <a:picLocks noChangeAspect="1"/>
          </p:cNvPicPr>
          <p:nvPr/>
        </p:nvPicPr>
        <p:blipFill>
          <a:blip r:embed="rId6"/>
          <a:srcRect/>
          <a:stretch>
            <a:fillRect/>
          </a:stretch>
        </p:blipFill>
        <p:spPr>
          <a:xfrm rot="-1281053">
            <a:off x="14039610" y="5681009"/>
            <a:ext cx="4952166" cy="411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2"/>
          <a:srcRect/>
          <a:stretch>
            <a:fillRect/>
          </a:stretch>
        </p:blipFill>
        <p:spPr>
          <a:xfrm rot="6733286">
            <a:off x="16359133" y="7141533"/>
            <a:ext cx="6383789" cy="6290934"/>
          </a:xfrm>
          <a:prstGeom prst="rect">
            <a:avLst/>
          </a:prstGeom>
        </p:spPr>
      </p:pic>
      <p:sp>
        <p:nvSpPr>
          <p:cNvPr id="4" name="TextBox 4"/>
          <p:cNvSpPr txBox="1"/>
          <p:nvPr/>
        </p:nvSpPr>
        <p:spPr>
          <a:xfrm>
            <a:off x="1028700" y="2563562"/>
            <a:ext cx="16877384" cy="4199890"/>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Arimo Bold"/>
              </a:rPr>
              <a:t>Sözel Puan</a:t>
            </a:r>
            <a:r>
              <a:rPr lang="en-US" sz="3399">
                <a:solidFill>
                  <a:srgbClr val="000000"/>
                </a:solidFill>
                <a:latin typeface="Arimo"/>
              </a:rPr>
              <a:t>: [Temel Yeterlilik Testi %40] + [(Türk Dili ve Edebiyatı –Sosyal </a:t>
            </a:r>
          </a:p>
          <a:p>
            <a:pPr algn="just">
              <a:lnSpc>
                <a:spcPts val="4759"/>
              </a:lnSpc>
              <a:spcBef>
                <a:spcPct val="0"/>
              </a:spcBef>
            </a:pPr>
            <a:r>
              <a:rPr lang="en-US" sz="3399">
                <a:solidFill>
                  <a:srgbClr val="000000"/>
                </a:solidFill>
                <a:latin typeface="Arimo"/>
              </a:rPr>
              <a:t>Bilimler-1 Testi (%50) + Sosyal Bilimler-2 Testi (%50)) %60] </a:t>
            </a:r>
          </a:p>
          <a:p>
            <a:pPr algn="just">
              <a:lnSpc>
                <a:spcPts val="4759"/>
              </a:lnSpc>
              <a:spcBef>
                <a:spcPct val="0"/>
              </a:spcBef>
            </a:pPr>
            <a:endParaRPr lang="en-US" sz="3399">
              <a:solidFill>
                <a:srgbClr val="000000"/>
              </a:solidFill>
              <a:latin typeface="Arimo"/>
            </a:endParaRPr>
          </a:p>
          <a:p>
            <a:pPr algn="just">
              <a:lnSpc>
                <a:spcPts val="4759"/>
              </a:lnSpc>
              <a:spcBef>
                <a:spcPct val="0"/>
              </a:spcBef>
            </a:pPr>
            <a:r>
              <a:rPr lang="en-US" sz="3399">
                <a:solidFill>
                  <a:srgbClr val="000000"/>
                </a:solidFill>
                <a:latin typeface="Arimo Bold"/>
              </a:rPr>
              <a:t>Sayısal Puan</a:t>
            </a:r>
            <a:r>
              <a:rPr lang="en-US" sz="3399">
                <a:solidFill>
                  <a:srgbClr val="000000"/>
                </a:solidFill>
                <a:latin typeface="Arimo"/>
              </a:rPr>
              <a:t>: [Temel Yeterlilik Testi %40] + [(Matematik Testi (%50) + Fen Bilimleri Testi (%50)) %60] </a:t>
            </a:r>
          </a:p>
          <a:p>
            <a:pPr algn="just">
              <a:lnSpc>
                <a:spcPts val="4759"/>
              </a:lnSpc>
              <a:spcBef>
                <a:spcPct val="0"/>
              </a:spcBef>
            </a:pPr>
            <a:r>
              <a:rPr lang="en-US" sz="3399">
                <a:solidFill>
                  <a:srgbClr val="000000"/>
                </a:solidFill>
                <a:latin typeface="Arimo Bold"/>
              </a:rPr>
              <a:t>Eşit Ağırlık Puanı:</a:t>
            </a:r>
            <a:r>
              <a:rPr lang="en-US" sz="3399">
                <a:solidFill>
                  <a:srgbClr val="000000"/>
                </a:solidFill>
                <a:latin typeface="Arimo"/>
              </a:rPr>
              <a:t> [Temel Yeterlilik Testi %40] + [(Türk Dili ve Edebiyatı - Sosyal Bilimler-1 Testi (%50) + Matematik Testi (%50)) %60] </a:t>
            </a:r>
          </a:p>
        </p:txBody>
      </p:sp>
      <p:grpSp>
        <p:nvGrpSpPr>
          <p:cNvPr id="5" name="Group 5"/>
          <p:cNvGrpSpPr/>
          <p:nvPr/>
        </p:nvGrpSpPr>
        <p:grpSpPr>
          <a:xfrm>
            <a:off x="4438192" y="8452108"/>
            <a:ext cx="10058400" cy="563270"/>
            <a:chOff x="0" y="0"/>
            <a:chExt cx="6350000" cy="355600"/>
          </a:xfrm>
        </p:grpSpPr>
        <p:sp>
          <p:nvSpPr>
            <p:cNvPr id="6" name="Freeform 6"/>
            <p:cNvSpPr/>
            <p:nvPr/>
          </p:nvSpPr>
          <p:spPr>
            <a:xfrm>
              <a:off x="92710" y="21590"/>
              <a:ext cx="6217920" cy="293370"/>
            </a:xfrm>
            <a:custGeom>
              <a:avLst/>
              <a:gdLst/>
              <a:ahLst/>
              <a:cxnLst/>
              <a:rect l="l" t="t" r="r" b="b"/>
              <a:pathLst>
                <a:path w="6217920" h="293370">
                  <a:moveTo>
                    <a:pt x="5815330" y="33020"/>
                  </a:moveTo>
                  <a:cubicBezTo>
                    <a:pt x="5768340" y="36830"/>
                    <a:pt x="5707380" y="45720"/>
                    <a:pt x="5664200" y="36830"/>
                  </a:cubicBezTo>
                  <a:cubicBezTo>
                    <a:pt x="5482590" y="41910"/>
                    <a:pt x="5300980" y="0"/>
                    <a:pt x="5115560" y="17780"/>
                  </a:cubicBezTo>
                  <a:cubicBezTo>
                    <a:pt x="5125720" y="24130"/>
                    <a:pt x="5115560" y="34290"/>
                    <a:pt x="5105400" y="38100"/>
                  </a:cubicBezTo>
                  <a:lnTo>
                    <a:pt x="5102860" y="31750"/>
                  </a:lnTo>
                  <a:lnTo>
                    <a:pt x="5088890" y="44450"/>
                  </a:lnTo>
                  <a:cubicBezTo>
                    <a:pt x="5074920" y="45720"/>
                    <a:pt x="5081270" y="29210"/>
                    <a:pt x="5092700" y="26670"/>
                  </a:cubicBezTo>
                  <a:cubicBezTo>
                    <a:pt x="5019040" y="26670"/>
                    <a:pt x="4953000" y="33020"/>
                    <a:pt x="4880610" y="29210"/>
                  </a:cubicBezTo>
                  <a:cubicBezTo>
                    <a:pt x="4875530" y="49530"/>
                    <a:pt x="4843780" y="30480"/>
                    <a:pt x="4841240" y="50800"/>
                  </a:cubicBezTo>
                  <a:cubicBezTo>
                    <a:pt x="4837430" y="46990"/>
                    <a:pt x="4841240" y="45720"/>
                    <a:pt x="4842510" y="41910"/>
                  </a:cubicBezTo>
                  <a:cubicBezTo>
                    <a:pt x="4828540" y="44450"/>
                    <a:pt x="4818380" y="46990"/>
                    <a:pt x="4809490" y="48260"/>
                  </a:cubicBezTo>
                  <a:cubicBezTo>
                    <a:pt x="4787900" y="50800"/>
                    <a:pt x="4776470" y="45720"/>
                    <a:pt x="4743450" y="27940"/>
                  </a:cubicBezTo>
                  <a:cubicBezTo>
                    <a:pt x="4549140" y="11430"/>
                    <a:pt x="4362450" y="25400"/>
                    <a:pt x="4171950" y="19050"/>
                  </a:cubicBezTo>
                  <a:cubicBezTo>
                    <a:pt x="3978910" y="22860"/>
                    <a:pt x="3788410" y="40640"/>
                    <a:pt x="3590290" y="45720"/>
                  </a:cubicBezTo>
                  <a:cubicBezTo>
                    <a:pt x="3559810" y="77470"/>
                    <a:pt x="3517900" y="62230"/>
                    <a:pt x="3482340" y="90170"/>
                  </a:cubicBezTo>
                  <a:lnTo>
                    <a:pt x="3484880" y="80010"/>
                  </a:lnTo>
                  <a:cubicBezTo>
                    <a:pt x="3454400" y="93980"/>
                    <a:pt x="3446780" y="77470"/>
                    <a:pt x="3407410" y="66040"/>
                  </a:cubicBezTo>
                  <a:cubicBezTo>
                    <a:pt x="3407410" y="77470"/>
                    <a:pt x="3392170" y="68580"/>
                    <a:pt x="3398520" y="87630"/>
                  </a:cubicBezTo>
                  <a:cubicBezTo>
                    <a:pt x="3384550" y="102870"/>
                    <a:pt x="3374390" y="60960"/>
                    <a:pt x="3355340" y="69850"/>
                  </a:cubicBezTo>
                  <a:cubicBezTo>
                    <a:pt x="3354070" y="63500"/>
                    <a:pt x="3355340" y="81280"/>
                    <a:pt x="3351530" y="74930"/>
                  </a:cubicBezTo>
                  <a:cubicBezTo>
                    <a:pt x="3302000" y="97790"/>
                    <a:pt x="3361690" y="64770"/>
                    <a:pt x="3296920" y="46990"/>
                  </a:cubicBezTo>
                  <a:cubicBezTo>
                    <a:pt x="3208020" y="53340"/>
                    <a:pt x="3117850" y="72390"/>
                    <a:pt x="3032760" y="60960"/>
                  </a:cubicBezTo>
                  <a:cubicBezTo>
                    <a:pt x="3037840" y="59690"/>
                    <a:pt x="3040380" y="74930"/>
                    <a:pt x="3031490" y="74930"/>
                  </a:cubicBezTo>
                  <a:cubicBezTo>
                    <a:pt x="3022600" y="44450"/>
                    <a:pt x="3002280" y="82550"/>
                    <a:pt x="2987040" y="71120"/>
                  </a:cubicBezTo>
                  <a:cubicBezTo>
                    <a:pt x="2988310" y="64770"/>
                    <a:pt x="2995930" y="63500"/>
                    <a:pt x="2999740" y="59690"/>
                  </a:cubicBezTo>
                  <a:cubicBezTo>
                    <a:pt x="2961640" y="46990"/>
                    <a:pt x="2928620" y="66040"/>
                    <a:pt x="2893060" y="53340"/>
                  </a:cubicBezTo>
                  <a:cubicBezTo>
                    <a:pt x="2858770" y="66040"/>
                    <a:pt x="2816860" y="39370"/>
                    <a:pt x="2794000" y="54610"/>
                  </a:cubicBezTo>
                  <a:cubicBezTo>
                    <a:pt x="2799080" y="43180"/>
                    <a:pt x="2778760" y="45720"/>
                    <a:pt x="2771140" y="39370"/>
                  </a:cubicBezTo>
                  <a:cubicBezTo>
                    <a:pt x="2745740" y="74930"/>
                    <a:pt x="2702560" y="26670"/>
                    <a:pt x="2672080" y="50800"/>
                  </a:cubicBezTo>
                  <a:lnTo>
                    <a:pt x="2673350" y="44450"/>
                  </a:lnTo>
                  <a:cubicBezTo>
                    <a:pt x="2578100" y="46990"/>
                    <a:pt x="2475230" y="39370"/>
                    <a:pt x="2377440" y="55880"/>
                  </a:cubicBezTo>
                  <a:cubicBezTo>
                    <a:pt x="2321560" y="59690"/>
                    <a:pt x="2259330" y="27940"/>
                    <a:pt x="2198370" y="43180"/>
                  </a:cubicBezTo>
                  <a:cubicBezTo>
                    <a:pt x="2186940" y="48260"/>
                    <a:pt x="2195830" y="55880"/>
                    <a:pt x="2186940" y="58420"/>
                  </a:cubicBezTo>
                  <a:cubicBezTo>
                    <a:pt x="2171700" y="57150"/>
                    <a:pt x="2186940" y="46990"/>
                    <a:pt x="2180590" y="43180"/>
                  </a:cubicBezTo>
                  <a:cubicBezTo>
                    <a:pt x="2150110" y="57150"/>
                    <a:pt x="2110740" y="40640"/>
                    <a:pt x="2072640" y="40640"/>
                  </a:cubicBezTo>
                  <a:cubicBezTo>
                    <a:pt x="2067560" y="45720"/>
                    <a:pt x="2057400" y="48260"/>
                    <a:pt x="2061210" y="55880"/>
                  </a:cubicBezTo>
                  <a:cubicBezTo>
                    <a:pt x="2019300" y="31750"/>
                    <a:pt x="1962150" y="64770"/>
                    <a:pt x="1918970" y="45720"/>
                  </a:cubicBezTo>
                  <a:cubicBezTo>
                    <a:pt x="1934210" y="76200"/>
                    <a:pt x="1893570" y="62230"/>
                    <a:pt x="1878330" y="69850"/>
                  </a:cubicBezTo>
                  <a:cubicBezTo>
                    <a:pt x="1869440" y="68580"/>
                    <a:pt x="1869440" y="60960"/>
                    <a:pt x="1871980" y="54610"/>
                  </a:cubicBezTo>
                  <a:cubicBezTo>
                    <a:pt x="1840230" y="58420"/>
                    <a:pt x="1823720" y="59690"/>
                    <a:pt x="1784350" y="50800"/>
                  </a:cubicBezTo>
                  <a:cubicBezTo>
                    <a:pt x="1766570" y="54610"/>
                    <a:pt x="1761490" y="71120"/>
                    <a:pt x="1739900" y="66040"/>
                  </a:cubicBezTo>
                  <a:cubicBezTo>
                    <a:pt x="1727200" y="44450"/>
                    <a:pt x="1695450" y="64770"/>
                    <a:pt x="1675130" y="57150"/>
                  </a:cubicBezTo>
                  <a:cubicBezTo>
                    <a:pt x="1680210" y="74930"/>
                    <a:pt x="1653540" y="90170"/>
                    <a:pt x="1633220" y="82550"/>
                  </a:cubicBezTo>
                  <a:lnTo>
                    <a:pt x="1639570" y="57150"/>
                  </a:lnTo>
                  <a:cubicBezTo>
                    <a:pt x="1631950" y="58420"/>
                    <a:pt x="1624330"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9250" y="237490"/>
                    <a:pt x="1638300" y="238760"/>
                    <a:pt x="1667510" y="250190"/>
                  </a:cubicBezTo>
                  <a:cubicBezTo>
                    <a:pt x="1654810" y="245110"/>
                    <a:pt x="1667510" y="233680"/>
                    <a:pt x="1673860" y="232410"/>
                  </a:cubicBezTo>
                  <a:lnTo>
                    <a:pt x="1687830" y="250190"/>
                  </a:lnTo>
                  <a:cubicBezTo>
                    <a:pt x="1704340" y="260350"/>
                    <a:pt x="1727200" y="243840"/>
                    <a:pt x="1742440" y="233680"/>
                  </a:cubicBezTo>
                  <a:cubicBezTo>
                    <a:pt x="1744980" y="237490"/>
                    <a:pt x="1746250" y="242570"/>
                    <a:pt x="1746250" y="246380"/>
                  </a:cubicBezTo>
                  <a:cubicBezTo>
                    <a:pt x="1761490" y="257810"/>
                    <a:pt x="1761490" y="236220"/>
                    <a:pt x="1767840" y="232410"/>
                  </a:cubicBezTo>
                  <a:lnTo>
                    <a:pt x="1778000" y="245110"/>
                  </a:lnTo>
                  <a:lnTo>
                    <a:pt x="1780540" y="232410"/>
                  </a:lnTo>
                  <a:cubicBezTo>
                    <a:pt x="1795780" y="224790"/>
                    <a:pt x="1816100" y="228600"/>
                    <a:pt x="1813560" y="248920"/>
                  </a:cubicBezTo>
                  <a:cubicBezTo>
                    <a:pt x="1819910" y="245110"/>
                    <a:pt x="1824990" y="241300"/>
                    <a:pt x="1817370" y="234950"/>
                  </a:cubicBezTo>
                  <a:cubicBezTo>
                    <a:pt x="1832610" y="246380"/>
                    <a:pt x="1873250" y="246380"/>
                    <a:pt x="1899920" y="240030"/>
                  </a:cubicBezTo>
                  <a:cubicBezTo>
                    <a:pt x="1887220" y="234950"/>
                    <a:pt x="1888490" y="228600"/>
                    <a:pt x="1887220" y="215900"/>
                  </a:cubicBezTo>
                  <a:cubicBezTo>
                    <a:pt x="1901190" y="194310"/>
                    <a:pt x="1902460" y="219710"/>
                    <a:pt x="1913890" y="207010"/>
                  </a:cubicBezTo>
                  <a:cubicBezTo>
                    <a:pt x="1913890" y="214630"/>
                    <a:pt x="1926590" y="223520"/>
                    <a:pt x="1913890" y="228600"/>
                  </a:cubicBezTo>
                  <a:cubicBezTo>
                    <a:pt x="1949450" y="256540"/>
                    <a:pt x="2000250" y="233680"/>
                    <a:pt x="2045970" y="240030"/>
                  </a:cubicBezTo>
                  <a:cubicBezTo>
                    <a:pt x="2054860" y="236220"/>
                    <a:pt x="2052320" y="233680"/>
                    <a:pt x="2056130" y="227330"/>
                  </a:cubicBezTo>
                  <a:cubicBezTo>
                    <a:pt x="2085340" y="248920"/>
                    <a:pt x="2119630" y="226060"/>
                    <a:pt x="2150110" y="236220"/>
                  </a:cubicBezTo>
                  <a:cubicBezTo>
                    <a:pt x="2143760" y="227330"/>
                    <a:pt x="2152650" y="201930"/>
                    <a:pt x="2170430" y="200660"/>
                  </a:cubicBezTo>
                  <a:cubicBezTo>
                    <a:pt x="2189480" y="182880"/>
                    <a:pt x="2178050" y="226060"/>
                    <a:pt x="2194560" y="236220"/>
                  </a:cubicBezTo>
                  <a:cubicBezTo>
                    <a:pt x="2203450" y="227330"/>
                    <a:pt x="2218690" y="226060"/>
                    <a:pt x="2225040" y="227330"/>
                  </a:cubicBezTo>
                  <a:lnTo>
                    <a:pt x="2225040" y="229870"/>
                  </a:lnTo>
                  <a:cubicBezTo>
                    <a:pt x="2235200" y="219710"/>
                    <a:pt x="2251710" y="214630"/>
                    <a:pt x="2264410" y="223520"/>
                  </a:cubicBezTo>
                  <a:lnTo>
                    <a:pt x="2261870" y="224790"/>
                  </a:lnTo>
                  <a:cubicBezTo>
                    <a:pt x="2272030" y="226060"/>
                    <a:pt x="2283460" y="237490"/>
                    <a:pt x="2293620" y="236220"/>
                  </a:cubicBezTo>
                  <a:cubicBezTo>
                    <a:pt x="2298700" y="219710"/>
                    <a:pt x="2324100" y="229870"/>
                    <a:pt x="2330450" y="214630"/>
                  </a:cubicBezTo>
                  <a:cubicBezTo>
                    <a:pt x="2331720" y="215900"/>
                    <a:pt x="2330450" y="217170"/>
                    <a:pt x="2332990" y="220980"/>
                  </a:cubicBezTo>
                  <a:lnTo>
                    <a:pt x="2334260" y="207010"/>
                  </a:lnTo>
                  <a:lnTo>
                    <a:pt x="2354580" y="214630"/>
                  </a:lnTo>
                  <a:cubicBezTo>
                    <a:pt x="2349500" y="219710"/>
                    <a:pt x="2349500" y="226060"/>
                    <a:pt x="2343150" y="229870"/>
                  </a:cubicBezTo>
                  <a:cubicBezTo>
                    <a:pt x="2366010" y="240030"/>
                    <a:pt x="2350770" y="217170"/>
                    <a:pt x="2362200" y="209550"/>
                  </a:cubicBezTo>
                  <a:cubicBezTo>
                    <a:pt x="2377440" y="199390"/>
                    <a:pt x="2377440" y="213360"/>
                    <a:pt x="2383790" y="219710"/>
                  </a:cubicBezTo>
                  <a:cubicBezTo>
                    <a:pt x="2377440" y="227330"/>
                    <a:pt x="2372360" y="215900"/>
                    <a:pt x="2368550" y="218440"/>
                  </a:cubicBezTo>
                  <a:cubicBezTo>
                    <a:pt x="2359660" y="229870"/>
                    <a:pt x="2377440" y="223520"/>
                    <a:pt x="2378710" y="231140"/>
                  </a:cubicBezTo>
                  <a:cubicBezTo>
                    <a:pt x="2382520" y="231140"/>
                    <a:pt x="2383790" y="214630"/>
                    <a:pt x="2395220" y="217170"/>
                  </a:cubicBezTo>
                  <a:cubicBezTo>
                    <a:pt x="2405380" y="218440"/>
                    <a:pt x="2428240" y="214630"/>
                    <a:pt x="2425700" y="229870"/>
                  </a:cubicBezTo>
                  <a:cubicBezTo>
                    <a:pt x="2434590" y="222250"/>
                    <a:pt x="2443480" y="223520"/>
                    <a:pt x="2449830" y="215900"/>
                  </a:cubicBezTo>
                  <a:cubicBezTo>
                    <a:pt x="2442210" y="213360"/>
                    <a:pt x="2426970" y="209550"/>
                    <a:pt x="2425700" y="199390"/>
                  </a:cubicBezTo>
                  <a:cubicBezTo>
                    <a:pt x="2433320" y="196850"/>
                    <a:pt x="2447290" y="193040"/>
                    <a:pt x="2449830" y="199390"/>
                  </a:cubicBezTo>
                  <a:lnTo>
                    <a:pt x="2443480" y="203200"/>
                  </a:lnTo>
                  <a:cubicBezTo>
                    <a:pt x="2449830" y="199390"/>
                    <a:pt x="2470150" y="204470"/>
                    <a:pt x="2459990" y="189230"/>
                  </a:cubicBezTo>
                  <a:lnTo>
                    <a:pt x="2475230" y="209550"/>
                  </a:lnTo>
                  <a:cubicBezTo>
                    <a:pt x="2480310" y="198120"/>
                    <a:pt x="2495550" y="198120"/>
                    <a:pt x="2508250" y="195580"/>
                  </a:cubicBezTo>
                  <a:cubicBezTo>
                    <a:pt x="2508250" y="210820"/>
                    <a:pt x="2499360" y="228600"/>
                    <a:pt x="2522220" y="232410"/>
                  </a:cubicBezTo>
                  <a:lnTo>
                    <a:pt x="2542540" y="215900"/>
                  </a:lnTo>
                  <a:cubicBezTo>
                    <a:pt x="2552700" y="214630"/>
                    <a:pt x="2555240" y="218440"/>
                    <a:pt x="2553970" y="227330"/>
                  </a:cubicBezTo>
                  <a:cubicBezTo>
                    <a:pt x="2589530" y="236220"/>
                    <a:pt x="2590800" y="184150"/>
                    <a:pt x="2618740" y="198120"/>
                  </a:cubicBezTo>
                  <a:cubicBezTo>
                    <a:pt x="2607310" y="217170"/>
                    <a:pt x="2616200" y="218440"/>
                    <a:pt x="2628900" y="223520"/>
                  </a:cubicBezTo>
                  <a:cubicBezTo>
                    <a:pt x="2628900" y="220980"/>
                    <a:pt x="2630170" y="214630"/>
                    <a:pt x="2635250" y="213360"/>
                  </a:cubicBezTo>
                  <a:cubicBezTo>
                    <a:pt x="2631440" y="204470"/>
                    <a:pt x="2627630" y="226060"/>
                    <a:pt x="2617470" y="213360"/>
                  </a:cubicBezTo>
                  <a:cubicBezTo>
                    <a:pt x="2614930" y="201930"/>
                    <a:pt x="2628900" y="205740"/>
                    <a:pt x="2635250" y="201930"/>
                  </a:cubicBezTo>
                  <a:cubicBezTo>
                    <a:pt x="2660650" y="242570"/>
                    <a:pt x="2719070" y="212090"/>
                    <a:pt x="2759710" y="231140"/>
                  </a:cubicBezTo>
                  <a:cubicBezTo>
                    <a:pt x="2757170" y="208280"/>
                    <a:pt x="2777490" y="224790"/>
                    <a:pt x="2786380" y="215900"/>
                  </a:cubicBezTo>
                  <a:cubicBezTo>
                    <a:pt x="2783840" y="240030"/>
                    <a:pt x="2809240" y="212090"/>
                    <a:pt x="2820670" y="226060"/>
                  </a:cubicBezTo>
                  <a:lnTo>
                    <a:pt x="2815590" y="207010"/>
                  </a:lnTo>
                  <a:cubicBezTo>
                    <a:pt x="2840990" y="220980"/>
                    <a:pt x="2856230" y="171450"/>
                    <a:pt x="2871470" y="199390"/>
                  </a:cubicBezTo>
                  <a:cubicBezTo>
                    <a:pt x="2885440" y="207010"/>
                    <a:pt x="2866390" y="215900"/>
                    <a:pt x="2861310" y="219710"/>
                  </a:cubicBezTo>
                  <a:cubicBezTo>
                    <a:pt x="2880360" y="245110"/>
                    <a:pt x="2913380" y="199390"/>
                    <a:pt x="2928620" y="227330"/>
                  </a:cubicBezTo>
                  <a:cubicBezTo>
                    <a:pt x="2929890" y="218440"/>
                    <a:pt x="2924810" y="203200"/>
                    <a:pt x="2941320" y="194310"/>
                  </a:cubicBezTo>
                  <a:cubicBezTo>
                    <a:pt x="2955290" y="204470"/>
                    <a:pt x="2981960" y="217170"/>
                    <a:pt x="2979420" y="220980"/>
                  </a:cubicBezTo>
                  <a:cubicBezTo>
                    <a:pt x="2990850" y="215900"/>
                    <a:pt x="2993390" y="209550"/>
                    <a:pt x="3006090" y="217170"/>
                  </a:cubicBezTo>
                  <a:cubicBezTo>
                    <a:pt x="3004820" y="223520"/>
                    <a:pt x="2999740" y="223520"/>
                    <a:pt x="2995930" y="227330"/>
                  </a:cubicBezTo>
                  <a:cubicBezTo>
                    <a:pt x="3014980" y="233680"/>
                    <a:pt x="3031490" y="223520"/>
                    <a:pt x="3048000" y="214630"/>
                  </a:cubicBezTo>
                  <a:cubicBezTo>
                    <a:pt x="3058160" y="232410"/>
                    <a:pt x="3092450" y="223520"/>
                    <a:pt x="3115310" y="233680"/>
                  </a:cubicBezTo>
                  <a:cubicBezTo>
                    <a:pt x="3128010" y="212090"/>
                    <a:pt x="3150870" y="242570"/>
                    <a:pt x="3153410" y="214630"/>
                  </a:cubicBezTo>
                  <a:cubicBezTo>
                    <a:pt x="3153410" y="217170"/>
                    <a:pt x="3155950" y="220980"/>
                    <a:pt x="3157220" y="223520"/>
                  </a:cubicBezTo>
                  <a:cubicBezTo>
                    <a:pt x="3166110" y="215900"/>
                    <a:pt x="3172460" y="196850"/>
                    <a:pt x="3182620" y="195580"/>
                  </a:cubicBezTo>
                  <a:lnTo>
                    <a:pt x="3178810" y="214630"/>
                  </a:lnTo>
                  <a:cubicBezTo>
                    <a:pt x="3176270" y="236220"/>
                    <a:pt x="3204210" y="222250"/>
                    <a:pt x="3210560" y="228600"/>
                  </a:cubicBezTo>
                  <a:cubicBezTo>
                    <a:pt x="3204210" y="215900"/>
                    <a:pt x="3223260" y="229870"/>
                    <a:pt x="3224530" y="217170"/>
                  </a:cubicBezTo>
                  <a:lnTo>
                    <a:pt x="3237230" y="210820"/>
                  </a:lnTo>
                  <a:cubicBezTo>
                    <a:pt x="3257550" y="205740"/>
                    <a:pt x="3239770" y="201930"/>
                    <a:pt x="3263900" y="199390"/>
                  </a:cubicBezTo>
                  <a:cubicBezTo>
                    <a:pt x="3277870" y="198120"/>
                    <a:pt x="3268980" y="220980"/>
                    <a:pt x="3263900" y="218440"/>
                  </a:cubicBezTo>
                  <a:cubicBezTo>
                    <a:pt x="3275330" y="228600"/>
                    <a:pt x="3288030" y="222250"/>
                    <a:pt x="3299460" y="218440"/>
                  </a:cubicBezTo>
                  <a:cubicBezTo>
                    <a:pt x="3294380" y="218440"/>
                    <a:pt x="3293110" y="217170"/>
                    <a:pt x="3298190" y="213360"/>
                  </a:cubicBezTo>
                  <a:cubicBezTo>
                    <a:pt x="3298190" y="215900"/>
                    <a:pt x="3299460" y="217170"/>
                    <a:pt x="3300730" y="218440"/>
                  </a:cubicBezTo>
                  <a:cubicBezTo>
                    <a:pt x="3305810" y="217170"/>
                    <a:pt x="3309620" y="215900"/>
                    <a:pt x="3314700" y="215900"/>
                  </a:cubicBezTo>
                  <a:lnTo>
                    <a:pt x="3314700" y="217170"/>
                  </a:lnTo>
                  <a:cubicBezTo>
                    <a:pt x="3321050" y="215900"/>
                    <a:pt x="3327400" y="214630"/>
                    <a:pt x="3332480" y="213360"/>
                  </a:cubicBezTo>
                  <a:cubicBezTo>
                    <a:pt x="3336290" y="212090"/>
                    <a:pt x="3338830" y="210820"/>
                    <a:pt x="3341370" y="210820"/>
                  </a:cubicBezTo>
                  <a:cubicBezTo>
                    <a:pt x="3348990" y="209550"/>
                    <a:pt x="3351530" y="209550"/>
                    <a:pt x="3343910" y="213360"/>
                  </a:cubicBezTo>
                  <a:cubicBezTo>
                    <a:pt x="3342640" y="212090"/>
                    <a:pt x="3342640" y="210820"/>
                    <a:pt x="3341370" y="210820"/>
                  </a:cubicBezTo>
                  <a:cubicBezTo>
                    <a:pt x="3338830" y="210820"/>
                    <a:pt x="3336290" y="212090"/>
                    <a:pt x="3332480" y="213360"/>
                  </a:cubicBezTo>
                  <a:cubicBezTo>
                    <a:pt x="3327400" y="215900"/>
                    <a:pt x="3322320" y="220980"/>
                    <a:pt x="3318510" y="222250"/>
                  </a:cubicBezTo>
                  <a:cubicBezTo>
                    <a:pt x="3322320" y="222250"/>
                    <a:pt x="3326130" y="223520"/>
                    <a:pt x="3328670" y="226060"/>
                  </a:cubicBezTo>
                  <a:lnTo>
                    <a:pt x="3324860" y="240030"/>
                  </a:lnTo>
                  <a:cubicBezTo>
                    <a:pt x="3333750" y="241300"/>
                    <a:pt x="3356610" y="224790"/>
                    <a:pt x="3356610" y="218440"/>
                  </a:cubicBezTo>
                  <a:cubicBezTo>
                    <a:pt x="3389630" y="231140"/>
                    <a:pt x="3445510" y="220980"/>
                    <a:pt x="3468370" y="212090"/>
                  </a:cubicBezTo>
                  <a:cubicBezTo>
                    <a:pt x="3469640" y="210820"/>
                    <a:pt x="3472180" y="209550"/>
                    <a:pt x="3474720" y="209550"/>
                  </a:cubicBezTo>
                  <a:cubicBezTo>
                    <a:pt x="3473450" y="210820"/>
                    <a:pt x="3470910" y="210820"/>
                    <a:pt x="3468370" y="212090"/>
                  </a:cubicBezTo>
                  <a:cubicBezTo>
                    <a:pt x="3464560" y="215900"/>
                    <a:pt x="3463290" y="219710"/>
                    <a:pt x="3468370" y="214630"/>
                  </a:cubicBezTo>
                  <a:cubicBezTo>
                    <a:pt x="3479800" y="212090"/>
                    <a:pt x="3492500" y="199390"/>
                    <a:pt x="3493770" y="208280"/>
                  </a:cubicBezTo>
                  <a:cubicBezTo>
                    <a:pt x="3505200" y="201930"/>
                    <a:pt x="3503930" y="218440"/>
                    <a:pt x="3521710" y="219710"/>
                  </a:cubicBezTo>
                  <a:cubicBezTo>
                    <a:pt x="3521710" y="222250"/>
                    <a:pt x="3522980" y="212090"/>
                    <a:pt x="3521710" y="208280"/>
                  </a:cubicBezTo>
                  <a:cubicBezTo>
                    <a:pt x="3520440" y="208280"/>
                    <a:pt x="3520440" y="207010"/>
                    <a:pt x="3519170" y="207010"/>
                  </a:cubicBezTo>
                  <a:cubicBezTo>
                    <a:pt x="3520440" y="207010"/>
                    <a:pt x="3521710" y="207010"/>
                    <a:pt x="3521710" y="208280"/>
                  </a:cubicBezTo>
                  <a:cubicBezTo>
                    <a:pt x="3550920" y="227330"/>
                    <a:pt x="3586480" y="194310"/>
                    <a:pt x="3620770" y="207010"/>
                  </a:cubicBezTo>
                  <a:lnTo>
                    <a:pt x="3622040" y="207010"/>
                  </a:lnTo>
                  <a:lnTo>
                    <a:pt x="3620770" y="207010"/>
                  </a:lnTo>
                  <a:cubicBezTo>
                    <a:pt x="3618230" y="208280"/>
                    <a:pt x="3614420" y="215900"/>
                    <a:pt x="3610610" y="220980"/>
                  </a:cubicBezTo>
                  <a:cubicBezTo>
                    <a:pt x="3637280" y="213360"/>
                    <a:pt x="3662680" y="208280"/>
                    <a:pt x="3686810" y="190500"/>
                  </a:cubicBezTo>
                  <a:cubicBezTo>
                    <a:pt x="3684270" y="196850"/>
                    <a:pt x="3685540" y="203200"/>
                    <a:pt x="3679190" y="207010"/>
                  </a:cubicBezTo>
                  <a:cubicBezTo>
                    <a:pt x="3698240" y="207010"/>
                    <a:pt x="3719830" y="203200"/>
                    <a:pt x="3728720" y="189230"/>
                  </a:cubicBezTo>
                  <a:cubicBezTo>
                    <a:pt x="3716020" y="182880"/>
                    <a:pt x="3727450" y="196850"/>
                    <a:pt x="3719830" y="196850"/>
                  </a:cubicBezTo>
                  <a:cubicBezTo>
                    <a:pt x="3705860" y="184150"/>
                    <a:pt x="3729990" y="170180"/>
                    <a:pt x="3742690" y="173990"/>
                  </a:cubicBezTo>
                  <a:lnTo>
                    <a:pt x="3742690" y="176530"/>
                  </a:lnTo>
                  <a:cubicBezTo>
                    <a:pt x="3761740" y="176530"/>
                    <a:pt x="3761740" y="167640"/>
                    <a:pt x="3780790" y="167640"/>
                  </a:cubicBezTo>
                  <a:cubicBezTo>
                    <a:pt x="3792220" y="175260"/>
                    <a:pt x="3770630" y="171450"/>
                    <a:pt x="3775710" y="180340"/>
                  </a:cubicBezTo>
                  <a:cubicBezTo>
                    <a:pt x="3779520" y="203200"/>
                    <a:pt x="3817620" y="195580"/>
                    <a:pt x="3821430" y="198120"/>
                  </a:cubicBezTo>
                  <a:cubicBezTo>
                    <a:pt x="3826510" y="193040"/>
                    <a:pt x="3832860" y="189230"/>
                    <a:pt x="3831590" y="182880"/>
                  </a:cubicBezTo>
                  <a:cubicBezTo>
                    <a:pt x="3845560" y="176530"/>
                    <a:pt x="3837940" y="196850"/>
                    <a:pt x="3848100" y="195580"/>
                  </a:cubicBezTo>
                  <a:lnTo>
                    <a:pt x="3887470" y="152400"/>
                  </a:lnTo>
                  <a:cubicBezTo>
                    <a:pt x="3887470" y="151130"/>
                    <a:pt x="3888740" y="149860"/>
                    <a:pt x="3890010" y="149860"/>
                  </a:cubicBezTo>
                  <a:lnTo>
                    <a:pt x="3887470" y="152400"/>
                  </a:lnTo>
                  <a:cubicBezTo>
                    <a:pt x="3886200" y="158750"/>
                    <a:pt x="3900170" y="171450"/>
                    <a:pt x="3888740" y="180340"/>
                  </a:cubicBezTo>
                  <a:cubicBezTo>
                    <a:pt x="3919220" y="177800"/>
                    <a:pt x="3935730" y="149860"/>
                    <a:pt x="3954780" y="135890"/>
                  </a:cubicBezTo>
                  <a:cubicBezTo>
                    <a:pt x="3963670" y="139700"/>
                    <a:pt x="3992880" y="130810"/>
                    <a:pt x="4003040" y="129540"/>
                  </a:cubicBezTo>
                  <a:cubicBezTo>
                    <a:pt x="4008120" y="142240"/>
                    <a:pt x="3994150" y="128270"/>
                    <a:pt x="3991610" y="138430"/>
                  </a:cubicBezTo>
                  <a:lnTo>
                    <a:pt x="4006850" y="152400"/>
                  </a:lnTo>
                  <a:cubicBezTo>
                    <a:pt x="3986530" y="154940"/>
                    <a:pt x="4009390" y="173990"/>
                    <a:pt x="3997960" y="182880"/>
                  </a:cubicBezTo>
                  <a:cubicBezTo>
                    <a:pt x="4014470" y="175260"/>
                    <a:pt x="4052570" y="184150"/>
                    <a:pt x="4076700" y="187960"/>
                  </a:cubicBezTo>
                  <a:cubicBezTo>
                    <a:pt x="4060190" y="161290"/>
                    <a:pt x="4109720" y="175260"/>
                    <a:pt x="4108450" y="151130"/>
                  </a:cubicBezTo>
                  <a:cubicBezTo>
                    <a:pt x="4136390" y="147320"/>
                    <a:pt x="4122420" y="170180"/>
                    <a:pt x="4133850" y="175260"/>
                  </a:cubicBezTo>
                  <a:cubicBezTo>
                    <a:pt x="4163060" y="166370"/>
                    <a:pt x="4191000" y="172720"/>
                    <a:pt x="4217670" y="170180"/>
                  </a:cubicBezTo>
                  <a:cubicBezTo>
                    <a:pt x="4217670" y="170180"/>
                    <a:pt x="4217670" y="172720"/>
                    <a:pt x="4216400" y="175260"/>
                  </a:cubicBezTo>
                  <a:cubicBezTo>
                    <a:pt x="4240530" y="167640"/>
                    <a:pt x="4281170" y="175260"/>
                    <a:pt x="4305300" y="153670"/>
                  </a:cubicBezTo>
                  <a:cubicBezTo>
                    <a:pt x="4304030" y="158750"/>
                    <a:pt x="4306570" y="162560"/>
                    <a:pt x="4300220" y="166370"/>
                  </a:cubicBezTo>
                  <a:cubicBezTo>
                    <a:pt x="4326890" y="175260"/>
                    <a:pt x="4305300" y="135890"/>
                    <a:pt x="4335780" y="149860"/>
                  </a:cubicBezTo>
                  <a:lnTo>
                    <a:pt x="4328160" y="161290"/>
                  </a:lnTo>
                  <a:cubicBezTo>
                    <a:pt x="4347210" y="149860"/>
                    <a:pt x="4364990" y="171450"/>
                    <a:pt x="4386580" y="153670"/>
                  </a:cubicBezTo>
                  <a:cubicBezTo>
                    <a:pt x="4387850" y="160020"/>
                    <a:pt x="4382770" y="162560"/>
                    <a:pt x="4378960" y="165100"/>
                  </a:cubicBezTo>
                  <a:cubicBezTo>
                    <a:pt x="4399280" y="160020"/>
                    <a:pt x="4420870" y="162560"/>
                    <a:pt x="4437380" y="146050"/>
                  </a:cubicBezTo>
                  <a:cubicBezTo>
                    <a:pt x="4439920" y="153670"/>
                    <a:pt x="4437380" y="160020"/>
                    <a:pt x="4429760" y="165100"/>
                  </a:cubicBezTo>
                  <a:cubicBezTo>
                    <a:pt x="4448810" y="173990"/>
                    <a:pt x="4451350" y="143510"/>
                    <a:pt x="4469130" y="152400"/>
                  </a:cubicBezTo>
                  <a:cubicBezTo>
                    <a:pt x="4474210" y="153670"/>
                    <a:pt x="4484370" y="163830"/>
                    <a:pt x="4480560" y="163830"/>
                  </a:cubicBezTo>
                  <a:cubicBezTo>
                    <a:pt x="4489450" y="153670"/>
                    <a:pt x="4516120" y="153670"/>
                    <a:pt x="4526280" y="149860"/>
                  </a:cubicBezTo>
                  <a:cubicBezTo>
                    <a:pt x="4528820" y="157480"/>
                    <a:pt x="4536440" y="160020"/>
                    <a:pt x="4546600" y="167640"/>
                  </a:cubicBezTo>
                  <a:cubicBezTo>
                    <a:pt x="4632960" y="167640"/>
                    <a:pt x="4721860" y="170180"/>
                    <a:pt x="4808220" y="157480"/>
                  </a:cubicBezTo>
                  <a:cubicBezTo>
                    <a:pt x="4819650" y="156210"/>
                    <a:pt x="4832350" y="153670"/>
                    <a:pt x="4843780" y="151130"/>
                  </a:cubicBezTo>
                  <a:cubicBezTo>
                    <a:pt x="4860290" y="175260"/>
                    <a:pt x="4820920" y="166370"/>
                    <a:pt x="4831080" y="181610"/>
                  </a:cubicBezTo>
                  <a:cubicBezTo>
                    <a:pt x="4829810" y="161290"/>
                    <a:pt x="4847590" y="175260"/>
                    <a:pt x="4876800" y="168910"/>
                  </a:cubicBezTo>
                  <a:lnTo>
                    <a:pt x="4878070" y="171450"/>
                  </a:lnTo>
                  <a:cubicBezTo>
                    <a:pt x="4890770" y="167640"/>
                    <a:pt x="4898390" y="180340"/>
                    <a:pt x="4911090" y="173990"/>
                  </a:cubicBezTo>
                  <a:lnTo>
                    <a:pt x="4911090" y="168910"/>
                  </a:lnTo>
                  <a:cubicBezTo>
                    <a:pt x="4925060" y="156210"/>
                    <a:pt x="4942840" y="195580"/>
                    <a:pt x="4950460" y="168910"/>
                  </a:cubicBezTo>
                  <a:lnTo>
                    <a:pt x="4961890" y="182880"/>
                  </a:lnTo>
                  <a:cubicBezTo>
                    <a:pt x="4975860" y="160020"/>
                    <a:pt x="4984750" y="190500"/>
                    <a:pt x="5002530" y="170180"/>
                  </a:cubicBezTo>
                  <a:lnTo>
                    <a:pt x="4999990" y="173990"/>
                  </a:lnTo>
                  <a:cubicBezTo>
                    <a:pt x="5024120" y="184150"/>
                    <a:pt x="5049520" y="148590"/>
                    <a:pt x="5058410" y="167640"/>
                  </a:cubicBezTo>
                  <a:cubicBezTo>
                    <a:pt x="5078730" y="163830"/>
                    <a:pt x="5101590" y="160020"/>
                    <a:pt x="5105400" y="140970"/>
                  </a:cubicBezTo>
                  <a:cubicBezTo>
                    <a:pt x="5110480" y="147320"/>
                    <a:pt x="5106670" y="158750"/>
                    <a:pt x="5104130" y="165100"/>
                  </a:cubicBezTo>
                  <a:cubicBezTo>
                    <a:pt x="5180330" y="156210"/>
                    <a:pt x="5264150" y="160020"/>
                    <a:pt x="5331460" y="135890"/>
                  </a:cubicBezTo>
                  <a:cubicBezTo>
                    <a:pt x="5335270" y="139700"/>
                    <a:pt x="5330190" y="142240"/>
                    <a:pt x="5328920" y="147320"/>
                  </a:cubicBezTo>
                  <a:cubicBezTo>
                    <a:pt x="5370830" y="125730"/>
                    <a:pt x="5415280" y="170180"/>
                    <a:pt x="5445760" y="129540"/>
                  </a:cubicBezTo>
                  <a:lnTo>
                    <a:pt x="5457190" y="113030"/>
                  </a:lnTo>
                  <a:cubicBezTo>
                    <a:pt x="5467350" y="119380"/>
                    <a:pt x="5466080" y="132080"/>
                    <a:pt x="5473700" y="137160"/>
                  </a:cubicBezTo>
                  <a:cubicBezTo>
                    <a:pt x="5481320" y="125730"/>
                    <a:pt x="5511800" y="134620"/>
                    <a:pt x="5516880" y="119380"/>
                  </a:cubicBezTo>
                  <a:cubicBezTo>
                    <a:pt x="5521960" y="125730"/>
                    <a:pt x="5515610" y="128270"/>
                    <a:pt x="5515610" y="133350"/>
                  </a:cubicBezTo>
                  <a:cubicBezTo>
                    <a:pt x="5534660" y="137160"/>
                    <a:pt x="5557520" y="111760"/>
                    <a:pt x="5575300" y="116840"/>
                  </a:cubicBezTo>
                  <a:lnTo>
                    <a:pt x="5568950" y="124460"/>
                  </a:lnTo>
                  <a:cubicBezTo>
                    <a:pt x="5665470" y="153670"/>
                    <a:pt x="5788660" y="176530"/>
                    <a:pt x="5868670" y="138430"/>
                  </a:cubicBezTo>
                  <a:cubicBezTo>
                    <a:pt x="5890260" y="132080"/>
                    <a:pt x="5878830" y="160020"/>
                    <a:pt x="5887720" y="158750"/>
                  </a:cubicBezTo>
                  <a:cubicBezTo>
                    <a:pt x="5969000" y="128270"/>
                    <a:pt x="6066790" y="176530"/>
                    <a:pt x="6141720" y="128270"/>
                  </a:cubicBezTo>
                  <a:cubicBezTo>
                    <a:pt x="6200140" y="115570"/>
                    <a:pt x="6217920" y="62230"/>
                    <a:pt x="6217920" y="62230"/>
                  </a:cubicBezTo>
                  <a:cubicBezTo>
                    <a:pt x="6079490" y="83820"/>
                    <a:pt x="5955030" y="60960"/>
                    <a:pt x="5815330" y="33020"/>
                  </a:cubicBezTo>
                  <a:close/>
                </a:path>
              </a:pathLst>
            </a:custGeom>
            <a:solidFill>
              <a:srgbClr val="EED039"/>
            </a:solidFill>
          </p:spPr>
        </p:sp>
      </p:grpSp>
      <p:sp>
        <p:nvSpPr>
          <p:cNvPr id="7" name="TextBox 7"/>
          <p:cNvSpPr txBox="1"/>
          <p:nvPr/>
        </p:nvSpPr>
        <p:spPr>
          <a:xfrm>
            <a:off x="2293122" y="971550"/>
            <a:ext cx="12856636" cy="117094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Times Neue Roman Bold"/>
              </a:rPr>
              <a:t>LİSANS PROGRAMLARI İÇİN GEREKLİ PUANIN HESAPLANMASI ve TYT NİN ETKİSİ</a:t>
            </a:r>
          </a:p>
        </p:txBody>
      </p:sp>
      <p:sp>
        <p:nvSpPr>
          <p:cNvPr id="8" name="TextBox 8"/>
          <p:cNvSpPr txBox="1"/>
          <p:nvPr/>
        </p:nvSpPr>
        <p:spPr>
          <a:xfrm>
            <a:off x="2889752" y="7584891"/>
            <a:ext cx="14107269" cy="570865"/>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Times Neue Roman Bold"/>
              </a:rPr>
              <a:t>Lisans Tercihi İçin Kullanılacak Tüm Puan Türlerinde TYT Etkisi %40’dır</a:t>
            </a:r>
            <a:r>
              <a:rPr lang="en-US" sz="3399">
                <a:solidFill>
                  <a:srgbClr val="000000"/>
                </a:solidFill>
                <a:latin typeface="Times Neue Roman"/>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3"/>
          <a:srcRect/>
          <a:stretch>
            <a:fillRect/>
          </a:stretch>
        </p:blipFill>
        <p:spPr>
          <a:xfrm rot="6733286">
            <a:off x="16359133" y="7141533"/>
            <a:ext cx="6383789" cy="6290934"/>
          </a:xfrm>
          <a:prstGeom prst="rect">
            <a:avLst/>
          </a:prstGeom>
        </p:spPr>
      </p:pic>
      <p:pic>
        <p:nvPicPr>
          <p:cNvPr id="4" name="Picture 4"/>
          <p:cNvPicPr>
            <a:picLocks noChangeAspect="1"/>
          </p:cNvPicPr>
          <p:nvPr/>
        </p:nvPicPr>
        <p:blipFill>
          <a:blip r:embed="rId4"/>
          <a:srcRect l="638" t="745" b="511"/>
          <a:stretch>
            <a:fillRect/>
          </a:stretch>
        </p:blipFill>
        <p:spPr>
          <a:xfrm>
            <a:off x="3759411" y="3164571"/>
            <a:ext cx="12033859" cy="5956047"/>
          </a:xfrm>
          <a:prstGeom prst="rect">
            <a:avLst/>
          </a:prstGeom>
        </p:spPr>
      </p:pic>
      <p:sp>
        <p:nvSpPr>
          <p:cNvPr id="5" name="TextBox 5"/>
          <p:cNvSpPr txBox="1"/>
          <p:nvPr/>
        </p:nvSpPr>
        <p:spPr>
          <a:xfrm>
            <a:off x="4222134" y="1536110"/>
            <a:ext cx="11571135" cy="62293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Times Neue Roman"/>
              </a:rPr>
              <a:t>PUAN TÜRLERİNE GÖRE TESTLERİN AĞIRLIKLARI</a:t>
            </a:r>
          </a:p>
        </p:txBody>
      </p:sp>
      <p:sp>
        <p:nvSpPr>
          <p:cNvPr id="6" name="TextBox 6"/>
          <p:cNvSpPr txBox="1"/>
          <p:nvPr/>
        </p:nvSpPr>
        <p:spPr>
          <a:xfrm>
            <a:off x="7217569" y="2259734"/>
            <a:ext cx="3852862" cy="721995"/>
          </a:xfrm>
          <a:prstGeom prst="rect">
            <a:avLst/>
          </a:prstGeom>
        </p:spPr>
        <p:txBody>
          <a:bodyPr lIns="0" tIns="0" rIns="0" bIns="0" rtlCol="0" anchor="t">
            <a:spAutoFit/>
          </a:bodyPr>
          <a:lstStyle/>
          <a:p>
            <a:pPr algn="ctr">
              <a:lnSpc>
                <a:spcPts val="5880"/>
              </a:lnSpc>
            </a:pPr>
            <a:r>
              <a:rPr lang="en-US" sz="4200">
                <a:solidFill>
                  <a:srgbClr val="000000"/>
                </a:solidFill>
                <a:latin typeface="Times Neue Roman Bold"/>
              </a:rPr>
              <a:t>Sözel Puanı İçin;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2"/>
          <a:srcRect/>
          <a:stretch>
            <a:fillRect/>
          </a:stretch>
        </p:blipFill>
        <p:spPr>
          <a:xfrm rot="6733286">
            <a:off x="16359133" y="7141533"/>
            <a:ext cx="6383789" cy="6290934"/>
          </a:xfrm>
          <a:prstGeom prst="rect">
            <a:avLst/>
          </a:prstGeom>
        </p:spPr>
      </p:pic>
      <p:pic>
        <p:nvPicPr>
          <p:cNvPr id="4" name="Picture 4"/>
          <p:cNvPicPr>
            <a:picLocks noChangeAspect="1"/>
          </p:cNvPicPr>
          <p:nvPr/>
        </p:nvPicPr>
        <p:blipFill>
          <a:blip r:embed="rId3"/>
          <a:srcRect t="110" r="421" b="110"/>
          <a:stretch>
            <a:fillRect/>
          </a:stretch>
        </p:blipFill>
        <p:spPr>
          <a:xfrm>
            <a:off x="3873890" y="3081170"/>
            <a:ext cx="12172548" cy="6122848"/>
          </a:xfrm>
          <a:prstGeom prst="rect">
            <a:avLst/>
          </a:prstGeom>
        </p:spPr>
      </p:pic>
      <p:sp>
        <p:nvSpPr>
          <p:cNvPr id="5" name="TextBox 5"/>
          <p:cNvSpPr txBox="1"/>
          <p:nvPr/>
        </p:nvSpPr>
        <p:spPr>
          <a:xfrm>
            <a:off x="6892443" y="1222267"/>
            <a:ext cx="6806875" cy="721995"/>
          </a:xfrm>
          <a:prstGeom prst="rect">
            <a:avLst/>
          </a:prstGeom>
        </p:spPr>
        <p:txBody>
          <a:bodyPr lIns="0" tIns="0" rIns="0" bIns="0" rtlCol="0" anchor="t">
            <a:spAutoFit/>
          </a:bodyPr>
          <a:lstStyle/>
          <a:p>
            <a:pPr algn="ctr">
              <a:lnSpc>
                <a:spcPts val="5880"/>
              </a:lnSpc>
            </a:pPr>
            <a:r>
              <a:rPr lang="en-US" sz="4200">
                <a:solidFill>
                  <a:srgbClr val="000000"/>
                </a:solidFill>
                <a:latin typeface="Times Neue Roman Bold"/>
              </a:rPr>
              <a:t>Sayısal Puanı İçin;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3"/>
          <a:srcRect/>
          <a:stretch>
            <a:fillRect/>
          </a:stretch>
        </p:blipFill>
        <p:spPr>
          <a:xfrm rot="6733286">
            <a:off x="16359133" y="7141533"/>
            <a:ext cx="6383789" cy="6290934"/>
          </a:xfrm>
          <a:prstGeom prst="rect">
            <a:avLst/>
          </a:prstGeom>
        </p:spPr>
      </p:pic>
      <p:pic>
        <p:nvPicPr>
          <p:cNvPr id="4" name="Picture 4"/>
          <p:cNvPicPr>
            <a:picLocks noChangeAspect="1"/>
          </p:cNvPicPr>
          <p:nvPr/>
        </p:nvPicPr>
        <p:blipFill>
          <a:blip r:embed="rId4"/>
          <a:srcRect r="864"/>
          <a:stretch>
            <a:fillRect/>
          </a:stretch>
        </p:blipFill>
        <p:spPr>
          <a:xfrm>
            <a:off x="4028150" y="2400975"/>
            <a:ext cx="11830193" cy="5949129"/>
          </a:xfrm>
          <a:prstGeom prst="rect">
            <a:avLst/>
          </a:prstGeom>
        </p:spPr>
      </p:pic>
      <p:sp>
        <p:nvSpPr>
          <p:cNvPr id="5" name="TextBox 5"/>
          <p:cNvSpPr txBox="1"/>
          <p:nvPr/>
        </p:nvSpPr>
        <p:spPr>
          <a:xfrm>
            <a:off x="6903134" y="522922"/>
            <a:ext cx="6080224" cy="821055"/>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Times Neue Roman Bold"/>
              </a:rPr>
              <a:t>Eşit</a:t>
            </a:r>
            <a:r>
              <a:rPr lang="en-US" sz="4800" dirty="0">
                <a:solidFill>
                  <a:srgbClr val="000000"/>
                </a:solidFill>
                <a:latin typeface="Times Neue Roman Bold"/>
              </a:rPr>
              <a:t> </a:t>
            </a:r>
            <a:r>
              <a:rPr lang="en-US" sz="4800" dirty="0" err="1">
                <a:solidFill>
                  <a:srgbClr val="000000"/>
                </a:solidFill>
                <a:latin typeface="Times Neue Roman Bold"/>
              </a:rPr>
              <a:t>Ağırlık</a:t>
            </a:r>
            <a:r>
              <a:rPr lang="en-US" sz="4800" dirty="0">
                <a:solidFill>
                  <a:srgbClr val="000000"/>
                </a:solidFill>
                <a:latin typeface="Times Neue Roman Bold"/>
              </a:rPr>
              <a:t> </a:t>
            </a:r>
            <a:r>
              <a:rPr lang="en-US" sz="4800" dirty="0" err="1">
                <a:solidFill>
                  <a:srgbClr val="000000"/>
                </a:solidFill>
                <a:latin typeface="Times Neue Roman Bold"/>
              </a:rPr>
              <a:t>Puanı</a:t>
            </a:r>
            <a:r>
              <a:rPr lang="en-US" sz="4800" dirty="0">
                <a:solidFill>
                  <a:srgbClr val="000000"/>
                </a:solidFill>
                <a:latin typeface="Times Neue Roman Bold"/>
              </a:rPr>
              <a:t> </a:t>
            </a:r>
            <a:r>
              <a:rPr lang="en-US" sz="4800" dirty="0" err="1">
                <a:solidFill>
                  <a:srgbClr val="000000"/>
                </a:solidFill>
                <a:latin typeface="Times Neue Roman Bold"/>
              </a:rPr>
              <a:t>İçin</a:t>
            </a:r>
            <a:r>
              <a:rPr lang="en-US" sz="4800" dirty="0">
                <a:solidFill>
                  <a:srgbClr val="000000"/>
                </a:solidFill>
                <a:latin typeface="Times Neue Roman Bold"/>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36734">
            <a:off x="-1734465" y="-4584081"/>
            <a:ext cx="6845845" cy="6746269"/>
          </a:xfrm>
          <a:prstGeom prst="rect">
            <a:avLst/>
          </a:prstGeom>
        </p:spPr>
      </p:pic>
      <p:pic>
        <p:nvPicPr>
          <p:cNvPr id="3" name="Picture 3"/>
          <p:cNvPicPr>
            <a:picLocks noChangeAspect="1"/>
          </p:cNvPicPr>
          <p:nvPr/>
        </p:nvPicPr>
        <p:blipFill>
          <a:blip r:embed="rId3"/>
          <a:srcRect/>
          <a:stretch>
            <a:fillRect/>
          </a:stretch>
        </p:blipFill>
        <p:spPr>
          <a:xfrm rot="6733286">
            <a:off x="16359133" y="7141533"/>
            <a:ext cx="6383789" cy="6290934"/>
          </a:xfrm>
          <a:prstGeom prst="rect">
            <a:avLst/>
          </a:prstGeom>
        </p:spPr>
      </p:pic>
      <p:pic>
        <p:nvPicPr>
          <p:cNvPr id="4" name="Picture 4"/>
          <p:cNvPicPr>
            <a:picLocks noChangeAspect="1"/>
          </p:cNvPicPr>
          <p:nvPr/>
        </p:nvPicPr>
        <p:blipFill>
          <a:blip r:embed="rId4"/>
          <a:srcRect t="2944" b="2944"/>
          <a:stretch>
            <a:fillRect/>
          </a:stretch>
        </p:blipFill>
        <p:spPr>
          <a:xfrm>
            <a:off x="2299010" y="1474760"/>
            <a:ext cx="13133033" cy="6570736"/>
          </a:xfrm>
          <a:prstGeom prst="rect">
            <a:avLst/>
          </a:prstGeom>
        </p:spPr>
      </p:pic>
      <p:sp>
        <p:nvSpPr>
          <p:cNvPr id="5" name="TextBox 5"/>
          <p:cNvSpPr txBox="1"/>
          <p:nvPr/>
        </p:nvSpPr>
        <p:spPr>
          <a:xfrm>
            <a:off x="2299010" y="8493760"/>
            <a:ext cx="13133033" cy="14719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Times Neue Roman"/>
              </a:rPr>
              <a:t>***Mühendislik programlarına yerleştirme işlemlerinde (Orman, Ziraat, Su Ürünleri Fakülteleri programları ile Ağaç İşleri Endüstri Mühendisliği programları hariç; Ziraat Fakültelerinin Gıda Mühendisliği programları dâhil)</a:t>
            </a:r>
          </a:p>
        </p:txBody>
      </p:sp>
      <p:pic>
        <p:nvPicPr>
          <p:cNvPr id="6" name="Picture 6"/>
          <p:cNvPicPr>
            <a:picLocks noChangeAspect="1"/>
          </p:cNvPicPr>
          <p:nvPr/>
        </p:nvPicPr>
        <p:blipFill>
          <a:blip r:embed="rId5"/>
          <a:srcRect/>
          <a:stretch>
            <a:fillRect/>
          </a:stretch>
        </p:blipFill>
        <p:spPr>
          <a:xfrm>
            <a:off x="16044656" y="2702728"/>
            <a:ext cx="1907771" cy="4114800"/>
          </a:xfrm>
          <a:prstGeom prst="rect">
            <a:avLst/>
          </a:prstGeom>
        </p:spPr>
      </p:pic>
      <p:sp>
        <p:nvSpPr>
          <p:cNvPr id="7" name="TextBox 7"/>
          <p:cNvSpPr txBox="1"/>
          <p:nvPr/>
        </p:nvSpPr>
        <p:spPr>
          <a:xfrm>
            <a:off x="6669509" y="405765"/>
            <a:ext cx="4948982" cy="721995"/>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Times Neue Roman Bold"/>
              </a:rPr>
              <a:t>Başarı Sıralama Şartı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266284" y="7175668"/>
            <a:ext cx="13339158" cy="1170940"/>
          </a:xfrm>
          <a:prstGeom prst="rect">
            <a:avLst/>
          </a:prstGeom>
        </p:spPr>
        <p:txBody>
          <a:bodyPr lIns="0" tIns="0" rIns="0" bIns="0" rtlCol="0" anchor="t">
            <a:spAutoFit/>
          </a:bodyPr>
          <a:lstStyle/>
          <a:p>
            <a:pPr algn="just">
              <a:lnSpc>
                <a:spcPts val="4759"/>
              </a:lnSpc>
            </a:pPr>
            <a:r>
              <a:rPr lang="en-US" sz="3400">
                <a:solidFill>
                  <a:srgbClr val="000000"/>
                </a:solidFill>
                <a:latin typeface="Times Neue Roman"/>
              </a:rPr>
              <a:t>Örneğin diploma notu 80 olan bir öğrenciyi ele alalım  OBP: 80*5 : 400     </a:t>
            </a:r>
          </a:p>
          <a:p>
            <a:pPr algn="just">
              <a:lnSpc>
                <a:spcPts val="4759"/>
              </a:lnSpc>
            </a:pPr>
            <a:r>
              <a:rPr lang="en-US" sz="3399">
                <a:solidFill>
                  <a:srgbClr val="000000"/>
                </a:solidFill>
                <a:latin typeface="Times Neue Roman"/>
              </a:rPr>
              <a:t>                                             Yerleştirme Puanı:   </a:t>
            </a:r>
            <a:r>
              <a:rPr lang="en-US" sz="3400">
                <a:solidFill>
                  <a:srgbClr val="000000"/>
                </a:solidFill>
                <a:latin typeface="Times Neue Roman"/>
              </a:rPr>
              <a:t>400*0,12: 48 </a:t>
            </a:r>
          </a:p>
        </p:txBody>
      </p:sp>
      <p:pic>
        <p:nvPicPr>
          <p:cNvPr id="3" name="Picture 3"/>
          <p:cNvPicPr>
            <a:picLocks noChangeAspect="1"/>
          </p:cNvPicPr>
          <p:nvPr/>
        </p:nvPicPr>
        <p:blipFill>
          <a:blip r:embed="rId3"/>
          <a:srcRect/>
          <a:stretch>
            <a:fillRect/>
          </a:stretch>
        </p:blipFill>
        <p:spPr>
          <a:xfrm>
            <a:off x="4947627" y="7885866"/>
            <a:ext cx="1689388" cy="460742"/>
          </a:xfrm>
          <a:prstGeom prst="rect">
            <a:avLst/>
          </a:prstGeom>
        </p:spPr>
      </p:pic>
      <p:sp>
        <p:nvSpPr>
          <p:cNvPr id="4" name="TextBox 4"/>
          <p:cNvSpPr txBox="1"/>
          <p:nvPr/>
        </p:nvSpPr>
        <p:spPr>
          <a:xfrm>
            <a:off x="1795964" y="1886138"/>
            <a:ext cx="13809479" cy="3347720"/>
          </a:xfrm>
          <a:prstGeom prst="rect">
            <a:avLst/>
          </a:prstGeom>
        </p:spPr>
        <p:txBody>
          <a:bodyPr lIns="0" tIns="0" rIns="0" bIns="0" rtlCol="0" anchor="t">
            <a:spAutoFit/>
          </a:bodyPr>
          <a:lstStyle/>
          <a:p>
            <a:pPr marL="690881" lvl="1" indent="-345440" algn="just">
              <a:lnSpc>
                <a:spcPts val="4480"/>
              </a:lnSpc>
              <a:buFont typeface="Arial"/>
              <a:buChar char="•"/>
            </a:pPr>
            <a:r>
              <a:rPr lang="en-US" sz="3200">
                <a:solidFill>
                  <a:srgbClr val="000000"/>
                </a:solidFill>
                <a:latin typeface="Times Neue Roman"/>
              </a:rPr>
              <a:t>Ortaöğretimde alınan 100 üzerinden diploma notu, 5 ile çarpılarak Ortaöğretim Başarı Puanına (OBP) dönüştürülecektir. Böylece, 50 olan en düşük diploma notu için OBP 250 olacak, en yüksek 100 olan diploma notu için de OBP 500 olacaktır.</a:t>
            </a:r>
          </a:p>
          <a:p>
            <a:pPr marL="690880" lvl="1" indent="-345440" algn="just">
              <a:lnSpc>
                <a:spcPts val="4480"/>
              </a:lnSpc>
              <a:buFont typeface="Arial"/>
              <a:buChar char="•"/>
            </a:pPr>
            <a:r>
              <a:rPr lang="en-US" sz="3200">
                <a:solidFill>
                  <a:srgbClr val="000000"/>
                </a:solidFill>
                <a:latin typeface="Times Neue Roman"/>
              </a:rPr>
              <a:t> Diploma notu bildirilmeyen adayların diploma notu ile 50’nin altında olan diploma notları, 50 olarak değerlendirmeye alınacaktır. </a:t>
            </a:r>
          </a:p>
        </p:txBody>
      </p:sp>
      <p:pic>
        <p:nvPicPr>
          <p:cNvPr id="5" name="Picture 5"/>
          <p:cNvPicPr>
            <a:picLocks noChangeAspect="1"/>
          </p:cNvPicPr>
          <p:nvPr/>
        </p:nvPicPr>
        <p:blipFill>
          <a:blip r:embed="rId4"/>
          <a:srcRect/>
          <a:stretch>
            <a:fillRect/>
          </a:stretch>
        </p:blipFill>
        <p:spPr>
          <a:xfrm>
            <a:off x="0" y="7789713"/>
            <a:ext cx="3291840" cy="4114800"/>
          </a:xfrm>
          <a:prstGeom prst="rect">
            <a:avLst/>
          </a:prstGeom>
        </p:spPr>
      </p:pic>
      <p:sp>
        <p:nvSpPr>
          <p:cNvPr id="6" name="TextBox 6"/>
          <p:cNvSpPr txBox="1"/>
          <p:nvPr/>
        </p:nvSpPr>
        <p:spPr>
          <a:xfrm>
            <a:off x="1795964" y="5666376"/>
            <a:ext cx="13809479" cy="1099820"/>
          </a:xfrm>
          <a:prstGeom prst="rect">
            <a:avLst/>
          </a:prstGeom>
        </p:spPr>
        <p:txBody>
          <a:bodyPr lIns="0" tIns="0" rIns="0" bIns="0" rtlCol="0" anchor="t">
            <a:spAutoFit/>
          </a:bodyPr>
          <a:lstStyle/>
          <a:p>
            <a:pPr marL="690880" lvl="1" indent="-345440" algn="just">
              <a:lnSpc>
                <a:spcPts val="4480"/>
              </a:lnSpc>
              <a:buFont typeface="Arial"/>
              <a:buChar char="•"/>
            </a:pPr>
            <a:r>
              <a:rPr lang="en-US" sz="3200">
                <a:solidFill>
                  <a:srgbClr val="000000"/>
                </a:solidFill>
                <a:latin typeface="Times Neue Roman"/>
              </a:rPr>
              <a:t>Her aday için hesaplanmış olan OBP; 0,12 katsayısı ile çarpılarak sınav puanlarına eklenecek ve böylece adayların yerleştirme puanları hesaplanacaktır. </a:t>
            </a:r>
          </a:p>
        </p:txBody>
      </p:sp>
      <p:pic>
        <p:nvPicPr>
          <p:cNvPr id="7" name="Picture 7"/>
          <p:cNvPicPr>
            <a:picLocks noChangeAspect="1"/>
          </p:cNvPicPr>
          <p:nvPr/>
        </p:nvPicPr>
        <p:blipFill>
          <a:blip r:embed="rId5"/>
          <a:srcRect/>
          <a:stretch>
            <a:fillRect/>
          </a:stretch>
        </p:blipFill>
        <p:spPr>
          <a:xfrm>
            <a:off x="10972800" y="8026030"/>
            <a:ext cx="7315200" cy="2260970"/>
          </a:xfrm>
          <a:prstGeom prst="rect">
            <a:avLst/>
          </a:prstGeom>
        </p:spPr>
      </p:pic>
      <p:sp>
        <p:nvSpPr>
          <p:cNvPr id="8" name="TextBox 8"/>
          <p:cNvSpPr txBox="1"/>
          <p:nvPr/>
        </p:nvSpPr>
        <p:spPr>
          <a:xfrm>
            <a:off x="2545732" y="457835"/>
            <a:ext cx="14349885" cy="537845"/>
          </a:xfrm>
          <a:prstGeom prst="rect">
            <a:avLst/>
          </a:prstGeom>
        </p:spPr>
        <p:txBody>
          <a:bodyPr lIns="0" tIns="0" rIns="0" bIns="0" rtlCol="0" anchor="t">
            <a:spAutoFit/>
          </a:bodyPr>
          <a:lstStyle/>
          <a:p>
            <a:pPr algn="just">
              <a:lnSpc>
                <a:spcPts val="4480"/>
              </a:lnSpc>
              <a:spcBef>
                <a:spcPct val="0"/>
              </a:spcBef>
            </a:pPr>
            <a:r>
              <a:rPr lang="en-US" sz="3200">
                <a:solidFill>
                  <a:srgbClr val="000000"/>
                </a:solidFill>
                <a:latin typeface="Times Neue Roman Bold"/>
              </a:rPr>
              <a:t>ORTAÖĞRETİM BAŞARI PUANI (OBP) NASIL HESAPLANACAKTIR?</a:t>
            </a:r>
            <a:r>
              <a:rPr lang="en-US" sz="3200">
                <a:solidFill>
                  <a:srgbClr val="000000"/>
                </a:solidFill>
                <a:latin typeface="Times Neue Roman"/>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265294">
            <a:off x="14715610" y="294425"/>
            <a:ext cx="7144780" cy="7040856"/>
          </a:xfrm>
          <a:prstGeom prst="rect">
            <a:avLst/>
          </a:prstGeom>
        </p:spPr>
      </p:pic>
      <p:pic>
        <p:nvPicPr>
          <p:cNvPr id="3" name="Picture 3"/>
          <p:cNvPicPr>
            <a:picLocks noChangeAspect="1"/>
          </p:cNvPicPr>
          <p:nvPr/>
        </p:nvPicPr>
        <p:blipFill>
          <a:blip r:embed="rId3"/>
          <a:srcRect/>
          <a:stretch>
            <a:fillRect/>
          </a:stretch>
        </p:blipFill>
        <p:spPr>
          <a:xfrm>
            <a:off x="183730" y="107295"/>
            <a:ext cx="2850821" cy="2356526"/>
          </a:xfrm>
          <a:prstGeom prst="rect">
            <a:avLst/>
          </a:prstGeom>
        </p:spPr>
      </p:pic>
      <p:sp>
        <p:nvSpPr>
          <p:cNvPr id="4" name="TextBox 4"/>
          <p:cNvSpPr txBox="1"/>
          <p:nvPr/>
        </p:nvSpPr>
        <p:spPr>
          <a:xfrm>
            <a:off x="1291053" y="3793049"/>
            <a:ext cx="11110332" cy="3571240"/>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Times Neue Roman"/>
              </a:rPr>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en  üst tercihlerine yerleştirilmektedir.</a:t>
            </a:r>
          </a:p>
        </p:txBody>
      </p:sp>
      <p:pic>
        <p:nvPicPr>
          <p:cNvPr id="5" name="Picture 5"/>
          <p:cNvPicPr>
            <a:picLocks noChangeAspect="1"/>
          </p:cNvPicPr>
          <p:nvPr/>
        </p:nvPicPr>
        <p:blipFill>
          <a:blip r:embed="rId4"/>
          <a:srcRect/>
          <a:stretch>
            <a:fillRect/>
          </a:stretch>
        </p:blipFill>
        <p:spPr>
          <a:xfrm>
            <a:off x="14096040" y="406420"/>
            <a:ext cx="3995097" cy="4114800"/>
          </a:xfrm>
          <a:prstGeom prst="rect">
            <a:avLst/>
          </a:prstGeom>
        </p:spPr>
      </p:pic>
      <p:pic>
        <p:nvPicPr>
          <p:cNvPr id="6" name="Picture 6"/>
          <p:cNvPicPr>
            <a:picLocks noChangeAspect="1"/>
          </p:cNvPicPr>
          <p:nvPr/>
        </p:nvPicPr>
        <p:blipFill>
          <a:blip r:embed="rId5"/>
          <a:srcRect/>
          <a:stretch>
            <a:fillRect/>
          </a:stretch>
        </p:blipFill>
        <p:spPr>
          <a:xfrm>
            <a:off x="10823137" y="5825452"/>
            <a:ext cx="5097162" cy="4114800"/>
          </a:xfrm>
          <a:prstGeom prst="rect">
            <a:avLst/>
          </a:prstGeom>
        </p:spPr>
      </p:pic>
      <p:sp>
        <p:nvSpPr>
          <p:cNvPr id="7" name="TextBox 7"/>
          <p:cNvSpPr txBox="1"/>
          <p:nvPr/>
        </p:nvSpPr>
        <p:spPr>
          <a:xfrm>
            <a:off x="3471623" y="1371112"/>
            <a:ext cx="7580561" cy="570865"/>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Times Neue Roman Bold"/>
              </a:rPr>
              <a:t>OKUL BİRİNCİLERİNİN DİKKATİNE</a:t>
            </a:r>
          </a:p>
        </p:txBody>
      </p:sp>
      <p:sp>
        <p:nvSpPr>
          <p:cNvPr id="8" name="TextBox 8"/>
          <p:cNvSpPr txBox="1"/>
          <p:nvPr/>
        </p:nvSpPr>
        <p:spPr>
          <a:xfrm>
            <a:off x="1338651" y="2406670"/>
            <a:ext cx="11015136" cy="1170940"/>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Times Neue Roman"/>
              </a:rPr>
              <a:t>Adaylar, okul birinciliği kontenjanından yalnızca mezun oldukları yıl yararlanabilirler.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553336" y="6158235"/>
            <a:ext cx="15294481" cy="177101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Times Neue Roman"/>
              </a:rPr>
              <a:t>Merkezî yerleştirme ile bir yükseköğretim programına kesin kayıt hakkı kazanmış adaylar da isterlerse özel yetenek sınavıyla öğrenci alan yükseköğretim programlarına başvurabilirler.</a:t>
            </a:r>
          </a:p>
        </p:txBody>
      </p:sp>
      <p:sp>
        <p:nvSpPr>
          <p:cNvPr id="3" name="TextBox 3"/>
          <p:cNvSpPr txBox="1"/>
          <p:nvPr/>
        </p:nvSpPr>
        <p:spPr>
          <a:xfrm>
            <a:off x="1527619" y="1553210"/>
            <a:ext cx="15232761" cy="302577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Times Neue Roman Bold"/>
              </a:rPr>
              <a:t>ÖZEL YETENEK SINAVI İLE SEÇME YÖNTEMİ </a:t>
            </a:r>
          </a:p>
          <a:p>
            <a:pPr algn="ctr">
              <a:lnSpc>
                <a:spcPts val="4759"/>
              </a:lnSpc>
              <a:spcBef>
                <a:spcPct val="0"/>
              </a:spcBef>
            </a:pPr>
            <a:endParaRPr lang="en-US" sz="3600">
              <a:solidFill>
                <a:srgbClr val="000000"/>
              </a:solidFill>
              <a:latin typeface="Times Neue Roman Bold"/>
            </a:endParaRPr>
          </a:p>
          <a:p>
            <a:pPr algn="just">
              <a:lnSpc>
                <a:spcPts val="4759"/>
              </a:lnSpc>
              <a:spcBef>
                <a:spcPct val="0"/>
              </a:spcBef>
            </a:pPr>
            <a:r>
              <a:rPr lang="en-US" sz="3399">
                <a:solidFill>
                  <a:srgbClr val="000000"/>
                </a:solidFill>
                <a:latin typeface="Times Neue Roman"/>
              </a:rPr>
              <a:t>Özel yetenek gerektiren programların sınavları ile seçme ve yerleştirme işlemleri yükseköğretim kurumlarınca yapılmaktadır. Özel yetenek gerektiren programlara başvurular doğrudan programın bağlı bulunduğu yükseköğretim kurumuna yapılır.</a:t>
            </a:r>
          </a:p>
        </p:txBody>
      </p:sp>
      <p:pic>
        <p:nvPicPr>
          <p:cNvPr id="4" name="Picture 4"/>
          <p:cNvPicPr>
            <a:picLocks noChangeAspect="1"/>
          </p:cNvPicPr>
          <p:nvPr/>
        </p:nvPicPr>
        <p:blipFill>
          <a:blip r:embed="rId3"/>
          <a:srcRect/>
          <a:stretch>
            <a:fillRect/>
          </a:stretch>
        </p:blipFill>
        <p:spPr>
          <a:xfrm>
            <a:off x="-1260316" y="1396730"/>
            <a:ext cx="3274912" cy="4114800"/>
          </a:xfrm>
          <a:prstGeom prst="rect">
            <a:avLst/>
          </a:prstGeom>
        </p:spPr>
      </p:pic>
      <p:pic>
        <p:nvPicPr>
          <p:cNvPr id="5" name="Picture 5"/>
          <p:cNvPicPr>
            <a:picLocks noChangeAspect="1"/>
          </p:cNvPicPr>
          <p:nvPr/>
        </p:nvPicPr>
        <p:blipFill>
          <a:blip r:embed="rId4"/>
          <a:srcRect/>
          <a:stretch>
            <a:fillRect/>
          </a:stretch>
        </p:blipFill>
        <p:spPr>
          <a:xfrm>
            <a:off x="-1260316" y="7072317"/>
            <a:ext cx="5018049" cy="4114800"/>
          </a:xfrm>
          <a:prstGeom prst="rect">
            <a:avLst/>
          </a:prstGeom>
        </p:spPr>
      </p:pic>
      <p:pic>
        <p:nvPicPr>
          <p:cNvPr id="6" name="Picture 6"/>
          <p:cNvPicPr>
            <a:picLocks noChangeAspect="1"/>
          </p:cNvPicPr>
          <p:nvPr/>
        </p:nvPicPr>
        <p:blipFill>
          <a:blip r:embed="rId5"/>
          <a:srcRect/>
          <a:stretch>
            <a:fillRect/>
          </a:stretch>
        </p:blipFill>
        <p:spPr>
          <a:xfrm>
            <a:off x="14790416" y="7483803"/>
            <a:ext cx="4114800" cy="4114800"/>
          </a:xfrm>
          <a:prstGeom prst="rect">
            <a:avLst/>
          </a:prstGeom>
        </p:spPr>
      </p:pic>
      <p:pic>
        <p:nvPicPr>
          <p:cNvPr id="7" name="Picture 7"/>
          <p:cNvPicPr>
            <a:picLocks noChangeAspect="1"/>
          </p:cNvPicPr>
          <p:nvPr/>
        </p:nvPicPr>
        <p:blipFill>
          <a:blip r:embed="rId6"/>
          <a:srcRect/>
          <a:stretch>
            <a:fillRect/>
          </a:stretch>
        </p:blipFill>
        <p:spPr>
          <a:xfrm rot="-1272736">
            <a:off x="15132289" y="26986"/>
            <a:ext cx="4254023" cy="4114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768091" y="603845"/>
            <a:ext cx="15179334" cy="8841962"/>
          </a:xfrm>
          <a:prstGeom prst="rect">
            <a:avLst/>
          </a:prstGeom>
        </p:spPr>
      </p:pic>
      <p:sp>
        <p:nvSpPr>
          <p:cNvPr id="3" name="TextBox 3"/>
          <p:cNvSpPr txBox="1"/>
          <p:nvPr/>
        </p:nvSpPr>
        <p:spPr>
          <a:xfrm>
            <a:off x="4599039" y="2447197"/>
            <a:ext cx="9220200" cy="5155257"/>
          </a:xfrm>
          <a:prstGeom prst="rect">
            <a:avLst/>
          </a:prstGeom>
        </p:spPr>
        <p:txBody>
          <a:bodyPr wrap="square" lIns="0" tIns="0" rIns="0" bIns="0" rtlCol="0" anchor="t">
            <a:spAutoFit/>
          </a:bodyPr>
          <a:lstStyle/>
          <a:p>
            <a:pPr algn="ctr">
              <a:lnSpc>
                <a:spcPts val="6719"/>
              </a:lnSpc>
            </a:pPr>
            <a:r>
              <a:rPr lang="tr-TR" sz="4800" dirty="0" smtClean="0">
                <a:solidFill>
                  <a:srgbClr val="FFFFFF"/>
                </a:solidFill>
                <a:latin typeface="Oregano"/>
              </a:rPr>
              <a:t>ULUSLARARASI EBU UBEYDE ANADOLU İMAM HATİP LİSESİ</a:t>
            </a:r>
            <a:endParaRPr lang="en-US" sz="4800" dirty="0">
              <a:solidFill>
                <a:srgbClr val="FFFFFF"/>
              </a:solidFill>
              <a:latin typeface="Oregano"/>
            </a:endParaRPr>
          </a:p>
          <a:p>
            <a:pPr algn="ctr">
              <a:lnSpc>
                <a:spcPts val="6719"/>
              </a:lnSpc>
            </a:pPr>
            <a:endParaRPr lang="en-US" sz="4800" dirty="0">
              <a:solidFill>
                <a:srgbClr val="FFFFFF"/>
              </a:solidFill>
              <a:latin typeface="Oregano"/>
            </a:endParaRPr>
          </a:p>
          <a:p>
            <a:pPr algn="ctr">
              <a:lnSpc>
                <a:spcPts val="6719"/>
              </a:lnSpc>
            </a:pPr>
            <a:r>
              <a:rPr lang="en-US" sz="4800" dirty="0">
                <a:solidFill>
                  <a:srgbClr val="FFFFFF"/>
                </a:solidFill>
                <a:latin typeface="Oregano"/>
              </a:rPr>
              <a:t> PSİKOLOJİK DANIŞMA </a:t>
            </a:r>
            <a:r>
              <a:rPr lang="tr-TR" sz="4800" dirty="0" smtClean="0">
                <a:solidFill>
                  <a:srgbClr val="FFFFFF"/>
                </a:solidFill>
                <a:latin typeface="Oregano"/>
              </a:rPr>
              <a:t>VE</a:t>
            </a:r>
            <a:r>
              <a:rPr lang="en-US" sz="4800" dirty="0" smtClean="0">
                <a:solidFill>
                  <a:srgbClr val="FFFFFF"/>
                </a:solidFill>
                <a:latin typeface="Oregano"/>
              </a:rPr>
              <a:t> </a:t>
            </a:r>
            <a:r>
              <a:rPr lang="en-US" sz="4800" dirty="0">
                <a:solidFill>
                  <a:srgbClr val="FFFFFF"/>
                </a:solidFill>
                <a:latin typeface="Oregano"/>
              </a:rPr>
              <a:t>REHBERLİK </a:t>
            </a:r>
            <a:r>
              <a:rPr lang="en-US" sz="4800" dirty="0" smtClean="0">
                <a:solidFill>
                  <a:srgbClr val="FFFFFF"/>
                </a:solidFill>
                <a:latin typeface="Oregano"/>
              </a:rPr>
              <a:t>SERVİSİ</a:t>
            </a:r>
            <a:endParaRPr lang="tr-TR" sz="4800" dirty="0" smtClean="0">
              <a:solidFill>
                <a:srgbClr val="FFFFFF"/>
              </a:solidFill>
              <a:latin typeface="Oregano"/>
            </a:endParaRPr>
          </a:p>
          <a:p>
            <a:pPr algn="ctr">
              <a:lnSpc>
                <a:spcPts val="6719"/>
              </a:lnSpc>
            </a:pPr>
            <a:endParaRPr lang="tr-TR" sz="4800" dirty="0">
              <a:solidFill>
                <a:srgbClr val="FFFFFF"/>
              </a:solidFill>
              <a:latin typeface="Oregan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673820" y="498903"/>
            <a:ext cx="7743426" cy="6096188"/>
          </a:xfrm>
          <a:prstGeom prst="rect">
            <a:avLst/>
          </a:prstGeom>
        </p:spPr>
      </p:pic>
      <p:grpSp>
        <p:nvGrpSpPr>
          <p:cNvPr id="3" name="Group 3"/>
          <p:cNvGrpSpPr>
            <a:grpSpLocks noChangeAspect="1"/>
          </p:cNvGrpSpPr>
          <p:nvPr/>
        </p:nvGrpSpPr>
        <p:grpSpPr>
          <a:xfrm>
            <a:off x="12417246" y="257411"/>
            <a:ext cx="5657873" cy="5657850"/>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5" name="TextBox 5"/>
          <p:cNvSpPr txBox="1"/>
          <p:nvPr/>
        </p:nvSpPr>
        <p:spPr>
          <a:xfrm>
            <a:off x="4812490" y="7357745"/>
            <a:ext cx="8361584" cy="1900555"/>
          </a:xfrm>
          <a:prstGeom prst="rect">
            <a:avLst/>
          </a:prstGeom>
        </p:spPr>
        <p:txBody>
          <a:bodyPr lIns="0" tIns="0" rIns="0" bIns="0" rtlCol="0" anchor="t">
            <a:spAutoFit/>
          </a:bodyPr>
          <a:lstStyle/>
          <a:p>
            <a:pPr algn="just">
              <a:lnSpc>
                <a:spcPts val="3739"/>
              </a:lnSpc>
            </a:pPr>
            <a:r>
              <a:rPr lang="en-US" sz="3400">
                <a:solidFill>
                  <a:srgbClr val="000000"/>
                </a:solidFill>
                <a:latin typeface="Arimo"/>
              </a:rPr>
              <a:t>YKS:Yüksek Öğretim Kurumları Sınavı</a:t>
            </a:r>
          </a:p>
          <a:p>
            <a:pPr algn="just">
              <a:lnSpc>
                <a:spcPts val="3739"/>
              </a:lnSpc>
            </a:pPr>
            <a:r>
              <a:rPr lang="en-US" sz="3399">
                <a:solidFill>
                  <a:srgbClr val="000000"/>
                </a:solidFill>
                <a:latin typeface="Arimo"/>
              </a:rPr>
              <a:t>TYT: Temel Yeterlilik Testi</a:t>
            </a:r>
          </a:p>
          <a:p>
            <a:pPr algn="just">
              <a:lnSpc>
                <a:spcPts val="3739"/>
              </a:lnSpc>
            </a:pPr>
            <a:r>
              <a:rPr lang="en-US" sz="3399">
                <a:solidFill>
                  <a:srgbClr val="000000"/>
                </a:solidFill>
                <a:latin typeface="Arimo"/>
              </a:rPr>
              <a:t>AYT: Alan Yeterlilik Testi</a:t>
            </a:r>
          </a:p>
          <a:p>
            <a:pPr algn="just">
              <a:lnSpc>
                <a:spcPts val="3740"/>
              </a:lnSpc>
            </a:pPr>
            <a:r>
              <a:rPr lang="en-US" sz="3399">
                <a:solidFill>
                  <a:srgbClr val="000000"/>
                </a:solidFill>
                <a:latin typeface="Arimo"/>
              </a:rPr>
              <a:t>YDT: Yabancı Dil Testi</a:t>
            </a:r>
          </a:p>
        </p:txBody>
      </p:sp>
      <p:pic>
        <p:nvPicPr>
          <p:cNvPr id="6" name="Picture 6"/>
          <p:cNvPicPr>
            <a:picLocks noChangeAspect="1"/>
          </p:cNvPicPr>
          <p:nvPr/>
        </p:nvPicPr>
        <p:blipFill>
          <a:blip r:embed="rId4"/>
          <a:srcRect/>
          <a:stretch>
            <a:fillRect/>
          </a:stretch>
        </p:blipFill>
        <p:spPr>
          <a:xfrm>
            <a:off x="-884237" y="5915261"/>
            <a:ext cx="4420195" cy="4114800"/>
          </a:xfrm>
          <a:prstGeom prst="rect">
            <a:avLst/>
          </a:prstGeom>
        </p:spPr>
      </p:pic>
      <p:pic>
        <p:nvPicPr>
          <p:cNvPr id="7" name="Picture 7"/>
          <p:cNvPicPr>
            <a:picLocks noChangeAspect="1"/>
          </p:cNvPicPr>
          <p:nvPr/>
        </p:nvPicPr>
        <p:blipFill>
          <a:blip r:embed="rId5"/>
          <a:srcRect/>
          <a:stretch>
            <a:fillRect/>
          </a:stretch>
        </p:blipFill>
        <p:spPr>
          <a:xfrm>
            <a:off x="15744305" y="6429383"/>
            <a:ext cx="2543695" cy="4114800"/>
          </a:xfrm>
          <a:prstGeom prst="rect">
            <a:avLst/>
          </a:prstGeom>
        </p:spPr>
      </p:pic>
      <p:pic>
        <p:nvPicPr>
          <p:cNvPr id="8" name="Picture 8"/>
          <p:cNvPicPr>
            <a:picLocks noChangeAspect="1"/>
          </p:cNvPicPr>
          <p:nvPr/>
        </p:nvPicPr>
        <p:blipFill>
          <a:blip r:embed="rId6"/>
          <a:srcRect/>
          <a:stretch>
            <a:fillRect/>
          </a:stretch>
        </p:blipFill>
        <p:spPr>
          <a:xfrm rot="1765041">
            <a:off x="-969621" y="-413464"/>
            <a:ext cx="4952166" cy="4114800"/>
          </a:xfrm>
          <a:prstGeom prst="rect">
            <a:avLst/>
          </a:prstGeom>
        </p:spPr>
      </p:pic>
      <p:sp>
        <p:nvSpPr>
          <p:cNvPr id="9" name="TextBox 9"/>
          <p:cNvSpPr txBox="1"/>
          <p:nvPr/>
        </p:nvSpPr>
        <p:spPr>
          <a:xfrm>
            <a:off x="8056433" y="1301353"/>
            <a:ext cx="887909"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Bold"/>
              </a:rPr>
              <a:t>YKS</a:t>
            </a:r>
          </a:p>
        </p:txBody>
      </p:sp>
      <p:sp>
        <p:nvSpPr>
          <p:cNvPr id="10" name="TextBox 10"/>
          <p:cNvSpPr txBox="1"/>
          <p:nvPr/>
        </p:nvSpPr>
        <p:spPr>
          <a:xfrm>
            <a:off x="5165550" y="5299311"/>
            <a:ext cx="1029766"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TYT</a:t>
            </a:r>
          </a:p>
        </p:txBody>
      </p:sp>
      <p:sp>
        <p:nvSpPr>
          <p:cNvPr id="11" name="TextBox 11"/>
          <p:cNvSpPr txBox="1"/>
          <p:nvPr/>
        </p:nvSpPr>
        <p:spPr>
          <a:xfrm>
            <a:off x="8097784" y="5256766"/>
            <a:ext cx="895498" cy="641985"/>
          </a:xfrm>
          <a:prstGeom prst="rect">
            <a:avLst/>
          </a:prstGeom>
        </p:spPr>
        <p:txBody>
          <a:bodyPr lIns="0" tIns="0" rIns="0" bIns="0" rtlCol="0" anchor="t">
            <a:spAutoFit/>
          </a:bodyPr>
          <a:lstStyle/>
          <a:p>
            <a:pPr algn="ctr">
              <a:lnSpc>
                <a:spcPts val="5040"/>
              </a:lnSpc>
            </a:pPr>
            <a:r>
              <a:rPr lang="en-US" sz="3600">
                <a:solidFill>
                  <a:srgbClr val="000000"/>
                </a:solidFill>
                <a:latin typeface="Arimo"/>
              </a:rPr>
              <a:t>AYT</a:t>
            </a:r>
          </a:p>
        </p:txBody>
      </p:sp>
      <p:sp>
        <p:nvSpPr>
          <p:cNvPr id="12" name="TextBox 12"/>
          <p:cNvSpPr txBox="1"/>
          <p:nvPr/>
        </p:nvSpPr>
        <p:spPr>
          <a:xfrm>
            <a:off x="10911525" y="5315821"/>
            <a:ext cx="978962"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YDT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144000" y="1310771"/>
            <a:ext cx="7982637" cy="6571615"/>
          </a:xfrm>
          <a:prstGeom prst="rect">
            <a:avLst/>
          </a:prstGeom>
        </p:spPr>
        <p:txBody>
          <a:bodyPr lIns="0" tIns="0" rIns="0" bIns="0" rtlCol="0" anchor="t">
            <a:spAutoFit/>
          </a:bodyPr>
          <a:lstStyle/>
          <a:p>
            <a:pPr algn="ctr">
              <a:lnSpc>
                <a:spcPts val="4759"/>
              </a:lnSpc>
            </a:pPr>
            <a:r>
              <a:rPr lang="en-US" sz="3400">
                <a:solidFill>
                  <a:srgbClr val="000000"/>
                </a:solidFill>
                <a:latin typeface="Times Neue Roman Bold"/>
              </a:rPr>
              <a:t>BİRİNCİ OTURUM TYT </a:t>
            </a:r>
          </a:p>
          <a:p>
            <a:pPr algn="just">
              <a:lnSpc>
                <a:spcPts val="4759"/>
              </a:lnSpc>
            </a:pPr>
            <a:endParaRPr lang="en-US" sz="3400">
              <a:solidFill>
                <a:srgbClr val="000000"/>
              </a:solidFill>
              <a:latin typeface="Times Neue Roman Bold"/>
            </a:endParaRPr>
          </a:p>
          <a:p>
            <a:pPr algn="just">
              <a:lnSpc>
                <a:spcPts val="4759"/>
              </a:lnSpc>
            </a:pPr>
            <a:r>
              <a:rPr lang="en-US" sz="3399">
                <a:solidFill>
                  <a:srgbClr val="000000"/>
                </a:solidFill>
                <a:latin typeface="Arimo"/>
              </a:rPr>
              <a:t>TÜRKÇE</a:t>
            </a: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TEMEL MATEMATİK</a:t>
            </a: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SOSYAL BİLGİLER:</a:t>
            </a:r>
          </a:p>
          <a:p>
            <a:pPr algn="just">
              <a:lnSpc>
                <a:spcPts val="4759"/>
              </a:lnSpc>
            </a:pPr>
            <a:endParaRPr lang="en-US" sz="3399">
              <a:solidFill>
                <a:srgbClr val="000000"/>
              </a:solidFill>
              <a:latin typeface="Arimo"/>
            </a:endParaRPr>
          </a:p>
          <a:p>
            <a:pPr algn="just">
              <a:lnSpc>
                <a:spcPts val="4759"/>
              </a:lnSpc>
            </a:pPr>
            <a:endParaRPr lang="en-US" sz="3399">
              <a:solidFill>
                <a:srgbClr val="000000"/>
              </a:solidFill>
              <a:latin typeface="Arimo"/>
            </a:endParaRP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FEN BİLİMLERİ</a:t>
            </a:r>
          </a:p>
        </p:txBody>
      </p:sp>
      <p:pic>
        <p:nvPicPr>
          <p:cNvPr id="3" name="Picture 3"/>
          <p:cNvPicPr>
            <a:picLocks noChangeAspect="1"/>
          </p:cNvPicPr>
          <p:nvPr/>
        </p:nvPicPr>
        <p:blipFill>
          <a:blip r:embed="rId3"/>
          <a:srcRect/>
          <a:stretch>
            <a:fillRect/>
          </a:stretch>
        </p:blipFill>
        <p:spPr>
          <a:xfrm>
            <a:off x="11338018" y="2663162"/>
            <a:ext cx="1034073" cy="282020"/>
          </a:xfrm>
          <a:prstGeom prst="rect">
            <a:avLst/>
          </a:prstGeom>
        </p:spPr>
      </p:pic>
      <p:pic>
        <p:nvPicPr>
          <p:cNvPr id="4" name="Picture 4"/>
          <p:cNvPicPr>
            <a:picLocks noChangeAspect="1"/>
          </p:cNvPicPr>
          <p:nvPr/>
        </p:nvPicPr>
        <p:blipFill>
          <a:blip r:embed="rId3"/>
          <a:srcRect/>
          <a:stretch>
            <a:fillRect/>
          </a:stretch>
        </p:blipFill>
        <p:spPr>
          <a:xfrm>
            <a:off x="13622752" y="3893951"/>
            <a:ext cx="1175028" cy="320462"/>
          </a:xfrm>
          <a:prstGeom prst="rect">
            <a:avLst/>
          </a:prstGeom>
        </p:spPr>
      </p:pic>
      <p:pic>
        <p:nvPicPr>
          <p:cNvPr id="5" name="Picture 5"/>
          <p:cNvPicPr>
            <a:picLocks noChangeAspect="1"/>
          </p:cNvPicPr>
          <p:nvPr/>
        </p:nvPicPr>
        <p:blipFill>
          <a:blip r:embed="rId3"/>
          <a:srcRect/>
          <a:stretch>
            <a:fillRect/>
          </a:stretch>
        </p:blipFill>
        <p:spPr>
          <a:xfrm>
            <a:off x="12692832" y="7568668"/>
            <a:ext cx="1150299" cy="313718"/>
          </a:xfrm>
          <a:prstGeom prst="rect">
            <a:avLst/>
          </a:prstGeom>
        </p:spPr>
      </p:pic>
      <p:pic>
        <p:nvPicPr>
          <p:cNvPr id="6" name="Picture 6"/>
          <p:cNvPicPr>
            <a:picLocks noChangeAspect="1"/>
          </p:cNvPicPr>
          <p:nvPr/>
        </p:nvPicPr>
        <p:blipFill>
          <a:blip r:embed="rId3"/>
          <a:srcRect/>
          <a:stretch>
            <a:fillRect/>
          </a:stretch>
        </p:blipFill>
        <p:spPr>
          <a:xfrm>
            <a:off x="13622752" y="5143500"/>
            <a:ext cx="1175028" cy="320462"/>
          </a:xfrm>
          <a:prstGeom prst="rect">
            <a:avLst/>
          </a:prstGeom>
        </p:spPr>
      </p:pic>
      <p:pic>
        <p:nvPicPr>
          <p:cNvPr id="7" name="Picture 7"/>
          <p:cNvPicPr>
            <a:picLocks noChangeAspect="1"/>
          </p:cNvPicPr>
          <p:nvPr/>
        </p:nvPicPr>
        <p:blipFill>
          <a:blip r:embed="rId4"/>
          <a:srcRect/>
          <a:stretch>
            <a:fillRect/>
          </a:stretch>
        </p:blipFill>
        <p:spPr>
          <a:xfrm>
            <a:off x="1028700" y="892250"/>
            <a:ext cx="3989700" cy="5262195"/>
          </a:xfrm>
          <a:prstGeom prst="rect">
            <a:avLst/>
          </a:prstGeom>
        </p:spPr>
      </p:pic>
      <p:pic>
        <p:nvPicPr>
          <p:cNvPr id="8" name="Picture 8"/>
          <p:cNvPicPr>
            <a:picLocks noChangeAspect="1"/>
          </p:cNvPicPr>
          <p:nvPr/>
        </p:nvPicPr>
        <p:blipFill>
          <a:blip r:embed="rId5"/>
          <a:srcRect/>
          <a:stretch>
            <a:fillRect/>
          </a:stretch>
        </p:blipFill>
        <p:spPr>
          <a:xfrm>
            <a:off x="8422249" y="658255"/>
            <a:ext cx="9635193" cy="9127155"/>
          </a:xfrm>
          <a:prstGeom prst="rect">
            <a:avLst/>
          </a:prstGeom>
        </p:spPr>
      </p:pic>
      <p:sp>
        <p:nvSpPr>
          <p:cNvPr id="9" name="TextBox 9"/>
          <p:cNvSpPr txBox="1"/>
          <p:nvPr/>
        </p:nvSpPr>
        <p:spPr>
          <a:xfrm>
            <a:off x="14797780" y="5057775"/>
            <a:ext cx="2868262" cy="2399665"/>
          </a:xfrm>
          <a:prstGeom prst="rect">
            <a:avLst/>
          </a:prstGeom>
        </p:spPr>
        <p:txBody>
          <a:bodyPr lIns="0" tIns="0" rIns="0" bIns="0" rtlCol="0" anchor="t">
            <a:spAutoFit/>
          </a:bodyPr>
          <a:lstStyle/>
          <a:p>
            <a:pPr algn="just">
              <a:lnSpc>
                <a:spcPts val="4759"/>
              </a:lnSpc>
            </a:pPr>
            <a:r>
              <a:rPr lang="en-US" sz="3400">
                <a:solidFill>
                  <a:srgbClr val="000000"/>
                </a:solidFill>
                <a:latin typeface="Arimo"/>
              </a:rPr>
              <a:t>Tarih :5 </a:t>
            </a:r>
          </a:p>
          <a:p>
            <a:pPr algn="just">
              <a:lnSpc>
                <a:spcPts val="4759"/>
              </a:lnSpc>
            </a:pPr>
            <a:r>
              <a:rPr lang="en-US" sz="3399">
                <a:solidFill>
                  <a:srgbClr val="000000"/>
                </a:solidFill>
                <a:latin typeface="Arimo"/>
              </a:rPr>
              <a:t>Coğrafya :5</a:t>
            </a:r>
          </a:p>
          <a:p>
            <a:pPr algn="just">
              <a:lnSpc>
                <a:spcPts val="4759"/>
              </a:lnSpc>
            </a:pPr>
            <a:r>
              <a:rPr lang="en-US" sz="3399">
                <a:solidFill>
                  <a:srgbClr val="000000"/>
                </a:solidFill>
                <a:latin typeface="Arimo"/>
              </a:rPr>
              <a:t>Din Kültürü:5 </a:t>
            </a:r>
          </a:p>
          <a:p>
            <a:pPr algn="just">
              <a:lnSpc>
                <a:spcPts val="4759"/>
              </a:lnSpc>
            </a:pPr>
            <a:r>
              <a:rPr lang="en-US" sz="3399">
                <a:solidFill>
                  <a:srgbClr val="000000"/>
                </a:solidFill>
                <a:latin typeface="Arimo"/>
              </a:rPr>
              <a:t>Felsefe:5</a:t>
            </a:r>
          </a:p>
        </p:txBody>
      </p:sp>
      <p:grpSp>
        <p:nvGrpSpPr>
          <p:cNvPr id="10" name="Group 10"/>
          <p:cNvGrpSpPr/>
          <p:nvPr/>
        </p:nvGrpSpPr>
        <p:grpSpPr>
          <a:xfrm>
            <a:off x="2410005" y="7676646"/>
            <a:ext cx="4008163" cy="205740"/>
            <a:chOff x="0" y="0"/>
            <a:chExt cx="8783320" cy="450850"/>
          </a:xfrm>
        </p:grpSpPr>
        <p:sp>
          <p:nvSpPr>
            <p:cNvPr id="11" name="Freeform 11"/>
            <p:cNvSpPr/>
            <p:nvPr/>
          </p:nvSpPr>
          <p:spPr>
            <a:xfrm>
              <a:off x="-12700" y="-5080"/>
              <a:ext cx="8808720" cy="462280"/>
            </a:xfrm>
            <a:custGeom>
              <a:avLst/>
              <a:gdLst/>
              <a:ahLst/>
              <a:cxnLst/>
              <a:rect l="l" t="t" r="r" b="b"/>
              <a:pathLst>
                <a:path w="8808720" h="462280">
                  <a:moveTo>
                    <a:pt x="8782050" y="294640"/>
                  </a:moveTo>
                  <a:lnTo>
                    <a:pt x="8775700" y="327660"/>
                  </a:lnTo>
                  <a:cubicBezTo>
                    <a:pt x="8766810" y="294640"/>
                    <a:pt x="8769350" y="311150"/>
                    <a:pt x="8766810" y="285750"/>
                  </a:cubicBezTo>
                  <a:cubicBezTo>
                    <a:pt x="8731250" y="280670"/>
                    <a:pt x="8727440" y="232410"/>
                    <a:pt x="8702040" y="212090"/>
                  </a:cubicBezTo>
                  <a:lnTo>
                    <a:pt x="8702040" y="215900"/>
                  </a:lnTo>
                  <a:cubicBezTo>
                    <a:pt x="8691880" y="236220"/>
                    <a:pt x="8680450" y="240030"/>
                    <a:pt x="8670290" y="236220"/>
                  </a:cubicBezTo>
                  <a:cubicBezTo>
                    <a:pt x="8670290" y="222250"/>
                    <a:pt x="8658860" y="219710"/>
                    <a:pt x="8670290" y="201930"/>
                  </a:cubicBezTo>
                  <a:cubicBezTo>
                    <a:pt x="8658860" y="194310"/>
                    <a:pt x="8648700" y="195580"/>
                    <a:pt x="8637270" y="198120"/>
                  </a:cubicBezTo>
                  <a:cubicBezTo>
                    <a:pt x="8634730" y="195580"/>
                    <a:pt x="8632190" y="198120"/>
                    <a:pt x="8629650" y="200660"/>
                  </a:cubicBezTo>
                  <a:cubicBezTo>
                    <a:pt x="8620760" y="204470"/>
                    <a:pt x="8611870" y="210820"/>
                    <a:pt x="8601710" y="214630"/>
                  </a:cubicBezTo>
                  <a:cubicBezTo>
                    <a:pt x="8591550" y="215900"/>
                    <a:pt x="8581390" y="218440"/>
                    <a:pt x="8571230" y="219710"/>
                  </a:cubicBezTo>
                  <a:cubicBezTo>
                    <a:pt x="8566150" y="218440"/>
                    <a:pt x="8562340" y="215900"/>
                    <a:pt x="8557260" y="210820"/>
                  </a:cubicBezTo>
                  <a:lnTo>
                    <a:pt x="8562340" y="191770"/>
                  </a:lnTo>
                  <a:cubicBezTo>
                    <a:pt x="8535670" y="179070"/>
                    <a:pt x="8555990" y="238760"/>
                    <a:pt x="8528050" y="213360"/>
                  </a:cubicBezTo>
                  <a:cubicBezTo>
                    <a:pt x="8517890" y="196850"/>
                    <a:pt x="8531860" y="189230"/>
                    <a:pt x="8526780" y="187960"/>
                  </a:cubicBezTo>
                  <a:cubicBezTo>
                    <a:pt x="8468360" y="194310"/>
                    <a:pt x="8408670" y="175260"/>
                    <a:pt x="8354060" y="219710"/>
                  </a:cubicBezTo>
                  <a:cubicBezTo>
                    <a:pt x="8341360" y="179070"/>
                    <a:pt x="8291830" y="217170"/>
                    <a:pt x="8271510" y="177800"/>
                  </a:cubicBezTo>
                  <a:cubicBezTo>
                    <a:pt x="8260080" y="189230"/>
                    <a:pt x="8248650" y="190500"/>
                    <a:pt x="8241030" y="200660"/>
                  </a:cubicBezTo>
                  <a:cubicBezTo>
                    <a:pt x="8233410" y="199390"/>
                    <a:pt x="8227060" y="198120"/>
                    <a:pt x="8221980" y="199390"/>
                  </a:cubicBezTo>
                  <a:cubicBezTo>
                    <a:pt x="8223250" y="194310"/>
                    <a:pt x="8224520" y="187960"/>
                    <a:pt x="8227060" y="190500"/>
                  </a:cubicBezTo>
                  <a:cubicBezTo>
                    <a:pt x="8185150" y="118110"/>
                    <a:pt x="8173720" y="255270"/>
                    <a:pt x="8134350" y="166370"/>
                  </a:cubicBezTo>
                  <a:cubicBezTo>
                    <a:pt x="8126730" y="223520"/>
                    <a:pt x="8067040" y="153670"/>
                    <a:pt x="8039100" y="205740"/>
                  </a:cubicBezTo>
                  <a:lnTo>
                    <a:pt x="8031480" y="205740"/>
                  </a:lnTo>
                  <a:cubicBezTo>
                    <a:pt x="8028940" y="196850"/>
                    <a:pt x="8028940" y="187960"/>
                    <a:pt x="8030210" y="179070"/>
                  </a:cubicBezTo>
                  <a:cubicBezTo>
                    <a:pt x="7956550" y="175260"/>
                    <a:pt x="7875270" y="151130"/>
                    <a:pt x="7811770" y="147320"/>
                  </a:cubicBezTo>
                  <a:cubicBezTo>
                    <a:pt x="7757160" y="199390"/>
                    <a:pt x="7682230" y="119380"/>
                    <a:pt x="7633970" y="193040"/>
                  </a:cubicBezTo>
                  <a:cubicBezTo>
                    <a:pt x="7626350" y="189230"/>
                    <a:pt x="7611110" y="182880"/>
                    <a:pt x="7597140" y="177800"/>
                  </a:cubicBezTo>
                  <a:cubicBezTo>
                    <a:pt x="7592060" y="175260"/>
                    <a:pt x="7586980" y="173990"/>
                    <a:pt x="7580630" y="171450"/>
                  </a:cubicBezTo>
                  <a:cubicBezTo>
                    <a:pt x="7548880" y="161290"/>
                    <a:pt x="7513320" y="154940"/>
                    <a:pt x="7480300" y="172720"/>
                  </a:cubicBezTo>
                  <a:lnTo>
                    <a:pt x="7485380" y="163830"/>
                  </a:lnTo>
                  <a:cubicBezTo>
                    <a:pt x="7425690" y="166370"/>
                    <a:pt x="7349490" y="168910"/>
                    <a:pt x="7307580" y="214630"/>
                  </a:cubicBezTo>
                  <a:cubicBezTo>
                    <a:pt x="7291070" y="142240"/>
                    <a:pt x="7265670" y="156210"/>
                    <a:pt x="7240270" y="133350"/>
                  </a:cubicBezTo>
                  <a:cubicBezTo>
                    <a:pt x="7199630" y="165100"/>
                    <a:pt x="7118350" y="153670"/>
                    <a:pt x="7056120" y="181610"/>
                  </a:cubicBezTo>
                  <a:cubicBezTo>
                    <a:pt x="7047230" y="148590"/>
                    <a:pt x="7005320" y="194310"/>
                    <a:pt x="7002780" y="146050"/>
                  </a:cubicBezTo>
                  <a:cubicBezTo>
                    <a:pt x="6828790" y="233680"/>
                    <a:pt x="6616700" y="195580"/>
                    <a:pt x="6435090" y="120650"/>
                  </a:cubicBezTo>
                  <a:lnTo>
                    <a:pt x="6437630" y="116840"/>
                  </a:lnTo>
                  <a:cubicBezTo>
                    <a:pt x="6421120" y="134620"/>
                    <a:pt x="6402070" y="166370"/>
                    <a:pt x="6384290" y="195580"/>
                  </a:cubicBezTo>
                  <a:cubicBezTo>
                    <a:pt x="6355080" y="193040"/>
                    <a:pt x="6325870" y="190500"/>
                    <a:pt x="6296660" y="186690"/>
                  </a:cubicBezTo>
                  <a:cubicBezTo>
                    <a:pt x="6286500" y="185420"/>
                    <a:pt x="6275070" y="184150"/>
                    <a:pt x="6264910" y="184150"/>
                  </a:cubicBezTo>
                  <a:cubicBezTo>
                    <a:pt x="6264910" y="181610"/>
                    <a:pt x="6266180" y="179070"/>
                    <a:pt x="6269990" y="173990"/>
                  </a:cubicBezTo>
                  <a:cubicBezTo>
                    <a:pt x="6238240" y="194310"/>
                    <a:pt x="6206490" y="134620"/>
                    <a:pt x="6168390" y="170180"/>
                  </a:cubicBezTo>
                  <a:lnTo>
                    <a:pt x="6167120" y="157480"/>
                  </a:lnTo>
                  <a:lnTo>
                    <a:pt x="6148070" y="171450"/>
                  </a:lnTo>
                  <a:lnTo>
                    <a:pt x="6142990" y="171450"/>
                  </a:lnTo>
                  <a:cubicBezTo>
                    <a:pt x="6144260" y="158750"/>
                    <a:pt x="6145530" y="143510"/>
                    <a:pt x="6153150" y="140970"/>
                  </a:cubicBezTo>
                  <a:cubicBezTo>
                    <a:pt x="6057900" y="133350"/>
                    <a:pt x="5961380" y="137160"/>
                    <a:pt x="5864860" y="143510"/>
                  </a:cubicBezTo>
                  <a:cubicBezTo>
                    <a:pt x="5736590" y="135890"/>
                    <a:pt x="5608320" y="139700"/>
                    <a:pt x="5473700" y="173990"/>
                  </a:cubicBezTo>
                  <a:cubicBezTo>
                    <a:pt x="5407660" y="176530"/>
                    <a:pt x="5341620" y="176530"/>
                    <a:pt x="5276850" y="172720"/>
                  </a:cubicBezTo>
                  <a:lnTo>
                    <a:pt x="5288280" y="157480"/>
                  </a:lnTo>
                  <a:lnTo>
                    <a:pt x="5256530" y="171450"/>
                  </a:lnTo>
                  <a:cubicBezTo>
                    <a:pt x="5248910" y="171450"/>
                    <a:pt x="5241290" y="170180"/>
                    <a:pt x="5233670" y="170180"/>
                  </a:cubicBezTo>
                  <a:cubicBezTo>
                    <a:pt x="5233670" y="168910"/>
                    <a:pt x="5234940" y="168910"/>
                    <a:pt x="5234940" y="167640"/>
                  </a:cubicBezTo>
                  <a:cubicBezTo>
                    <a:pt x="5162550" y="138430"/>
                    <a:pt x="5086350" y="181610"/>
                    <a:pt x="5015230" y="172720"/>
                  </a:cubicBezTo>
                  <a:cubicBezTo>
                    <a:pt x="5015230" y="165100"/>
                    <a:pt x="5026660" y="149860"/>
                    <a:pt x="5017770" y="140970"/>
                  </a:cubicBezTo>
                  <a:cubicBezTo>
                    <a:pt x="4964430" y="182880"/>
                    <a:pt x="4935220" y="82550"/>
                    <a:pt x="4906010" y="171450"/>
                  </a:cubicBezTo>
                  <a:cubicBezTo>
                    <a:pt x="4903470" y="167640"/>
                    <a:pt x="4902200" y="147320"/>
                    <a:pt x="4908550" y="139700"/>
                  </a:cubicBezTo>
                  <a:cubicBezTo>
                    <a:pt x="4761230" y="165100"/>
                    <a:pt x="4611370" y="160020"/>
                    <a:pt x="4464050" y="140970"/>
                  </a:cubicBezTo>
                  <a:cubicBezTo>
                    <a:pt x="4340860" y="217170"/>
                    <a:pt x="4208780" y="144780"/>
                    <a:pt x="4080510" y="199390"/>
                  </a:cubicBezTo>
                  <a:lnTo>
                    <a:pt x="4074160" y="199390"/>
                  </a:lnTo>
                  <a:lnTo>
                    <a:pt x="4075430" y="186690"/>
                  </a:lnTo>
                  <a:cubicBezTo>
                    <a:pt x="4055110" y="193040"/>
                    <a:pt x="4034790" y="198120"/>
                    <a:pt x="4013200" y="200660"/>
                  </a:cubicBezTo>
                  <a:cubicBezTo>
                    <a:pt x="3966210" y="201930"/>
                    <a:pt x="3919220" y="203200"/>
                    <a:pt x="3873500" y="204470"/>
                  </a:cubicBezTo>
                  <a:cubicBezTo>
                    <a:pt x="3843020" y="201930"/>
                    <a:pt x="3813810" y="199390"/>
                    <a:pt x="3783330" y="195580"/>
                  </a:cubicBezTo>
                  <a:lnTo>
                    <a:pt x="3783330" y="193040"/>
                  </a:lnTo>
                  <a:cubicBezTo>
                    <a:pt x="3779520" y="193040"/>
                    <a:pt x="3774440" y="194310"/>
                    <a:pt x="3770630" y="194310"/>
                  </a:cubicBezTo>
                  <a:cubicBezTo>
                    <a:pt x="3702050" y="185420"/>
                    <a:pt x="3632200" y="176530"/>
                    <a:pt x="3563620" y="180340"/>
                  </a:cubicBezTo>
                  <a:cubicBezTo>
                    <a:pt x="3540760" y="177800"/>
                    <a:pt x="3521710" y="177800"/>
                    <a:pt x="3502660" y="179070"/>
                  </a:cubicBezTo>
                  <a:cubicBezTo>
                    <a:pt x="3397250" y="162560"/>
                    <a:pt x="3291840" y="142240"/>
                    <a:pt x="3185160" y="152400"/>
                  </a:cubicBezTo>
                  <a:cubicBezTo>
                    <a:pt x="3125470" y="140970"/>
                    <a:pt x="3064510" y="142240"/>
                    <a:pt x="3002280" y="148590"/>
                  </a:cubicBezTo>
                  <a:lnTo>
                    <a:pt x="3003550" y="146050"/>
                  </a:lnTo>
                  <a:cubicBezTo>
                    <a:pt x="3003550" y="147320"/>
                    <a:pt x="3002280" y="147320"/>
                    <a:pt x="3002280" y="148590"/>
                  </a:cubicBezTo>
                  <a:cubicBezTo>
                    <a:pt x="2921000" y="157480"/>
                    <a:pt x="2838450" y="176530"/>
                    <a:pt x="2755900" y="185420"/>
                  </a:cubicBezTo>
                  <a:cubicBezTo>
                    <a:pt x="2724150" y="173990"/>
                    <a:pt x="2691130" y="168910"/>
                    <a:pt x="2651760" y="190500"/>
                  </a:cubicBezTo>
                  <a:lnTo>
                    <a:pt x="2659380" y="173990"/>
                  </a:lnTo>
                  <a:cubicBezTo>
                    <a:pt x="2642870" y="181610"/>
                    <a:pt x="2626360" y="186690"/>
                    <a:pt x="2609850" y="187960"/>
                  </a:cubicBezTo>
                  <a:cubicBezTo>
                    <a:pt x="2602230" y="186690"/>
                    <a:pt x="2594610" y="186690"/>
                    <a:pt x="2586990" y="185420"/>
                  </a:cubicBezTo>
                  <a:cubicBezTo>
                    <a:pt x="2583180" y="184150"/>
                    <a:pt x="2580640" y="182880"/>
                    <a:pt x="2576830" y="180340"/>
                  </a:cubicBezTo>
                  <a:cubicBezTo>
                    <a:pt x="2580640" y="177800"/>
                    <a:pt x="2579370" y="172720"/>
                    <a:pt x="2585720" y="168910"/>
                  </a:cubicBezTo>
                  <a:cubicBezTo>
                    <a:pt x="2500630" y="97790"/>
                    <a:pt x="2401570" y="171450"/>
                    <a:pt x="2310130" y="166370"/>
                  </a:cubicBezTo>
                  <a:lnTo>
                    <a:pt x="2321560" y="134620"/>
                  </a:lnTo>
                  <a:cubicBezTo>
                    <a:pt x="2275840" y="171450"/>
                    <a:pt x="2195830" y="133350"/>
                    <a:pt x="2137410" y="149860"/>
                  </a:cubicBezTo>
                  <a:lnTo>
                    <a:pt x="2141220" y="134620"/>
                  </a:lnTo>
                  <a:lnTo>
                    <a:pt x="2110740" y="154940"/>
                  </a:lnTo>
                  <a:lnTo>
                    <a:pt x="2110740" y="124460"/>
                  </a:lnTo>
                  <a:cubicBezTo>
                    <a:pt x="2077720" y="123190"/>
                    <a:pt x="2044700" y="127000"/>
                    <a:pt x="2012950" y="130810"/>
                  </a:cubicBezTo>
                  <a:cubicBezTo>
                    <a:pt x="1891030" y="95250"/>
                    <a:pt x="1769110" y="100330"/>
                    <a:pt x="1647190" y="121920"/>
                  </a:cubicBezTo>
                  <a:cubicBezTo>
                    <a:pt x="1579880" y="118110"/>
                    <a:pt x="1515110" y="121920"/>
                    <a:pt x="1450340" y="128270"/>
                  </a:cubicBezTo>
                  <a:cubicBezTo>
                    <a:pt x="1347470" y="138430"/>
                    <a:pt x="1244600" y="156210"/>
                    <a:pt x="1137920" y="165100"/>
                  </a:cubicBezTo>
                  <a:cubicBezTo>
                    <a:pt x="1140460" y="162560"/>
                    <a:pt x="1141730" y="153670"/>
                    <a:pt x="1145540" y="151130"/>
                  </a:cubicBezTo>
                  <a:cubicBezTo>
                    <a:pt x="1137920" y="158750"/>
                    <a:pt x="1130300" y="171450"/>
                    <a:pt x="1121410" y="173990"/>
                  </a:cubicBezTo>
                  <a:lnTo>
                    <a:pt x="1116330" y="173990"/>
                  </a:lnTo>
                  <a:cubicBezTo>
                    <a:pt x="1113790" y="167640"/>
                    <a:pt x="1120140" y="161290"/>
                    <a:pt x="1122680" y="158750"/>
                  </a:cubicBezTo>
                  <a:cubicBezTo>
                    <a:pt x="1084580" y="111760"/>
                    <a:pt x="1008380" y="184150"/>
                    <a:pt x="984250" y="148590"/>
                  </a:cubicBezTo>
                  <a:cubicBezTo>
                    <a:pt x="974090" y="152400"/>
                    <a:pt x="969010" y="168910"/>
                    <a:pt x="972820" y="182880"/>
                  </a:cubicBezTo>
                  <a:cubicBezTo>
                    <a:pt x="878840" y="186690"/>
                    <a:pt x="786130" y="181610"/>
                    <a:pt x="694690" y="143510"/>
                  </a:cubicBezTo>
                  <a:cubicBezTo>
                    <a:pt x="589280" y="196850"/>
                    <a:pt x="476250" y="68580"/>
                    <a:pt x="356870" y="81280"/>
                  </a:cubicBezTo>
                  <a:lnTo>
                    <a:pt x="360680" y="100330"/>
                  </a:lnTo>
                  <a:cubicBezTo>
                    <a:pt x="320040" y="40640"/>
                    <a:pt x="264160" y="180340"/>
                    <a:pt x="240030" y="91440"/>
                  </a:cubicBezTo>
                  <a:lnTo>
                    <a:pt x="245110" y="87630"/>
                  </a:lnTo>
                  <a:cubicBezTo>
                    <a:pt x="223520" y="43180"/>
                    <a:pt x="190500" y="191770"/>
                    <a:pt x="177800" y="138430"/>
                  </a:cubicBezTo>
                  <a:lnTo>
                    <a:pt x="173990" y="160020"/>
                  </a:lnTo>
                  <a:cubicBezTo>
                    <a:pt x="146050" y="165100"/>
                    <a:pt x="171450" y="134620"/>
                    <a:pt x="151130" y="125730"/>
                  </a:cubicBezTo>
                  <a:cubicBezTo>
                    <a:pt x="143510" y="128270"/>
                    <a:pt x="147320" y="165100"/>
                    <a:pt x="130810" y="152400"/>
                  </a:cubicBezTo>
                  <a:cubicBezTo>
                    <a:pt x="129540" y="63500"/>
                    <a:pt x="63500" y="170180"/>
                    <a:pt x="63500" y="69850"/>
                  </a:cubicBezTo>
                  <a:cubicBezTo>
                    <a:pt x="78740" y="69850"/>
                    <a:pt x="41910" y="30480"/>
                    <a:pt x="76200" y="10160"/>
                  </a:cubicBezTo>
                  <a:cubicBezTo>
                    <a:pt x="66040" y="0"/>
                    <a:pt x="21590" y="3810"/>
                    <a:pt x="24130" y="45720"/>
                  </a:cubicBezTo>
                  <a:cubicBezTo>
                    <a:pt x="19050" y="91440"/>
                    <a:pt x="0" y="129540"/>
                    <a:pt x="26670" y="165100"/>
                  </a:cubicBezTo>
                  <a:lnTo>
                    <a:pt x="33020" y="132080"/>
                  </a:lnTo>
                  <a:cubicBezTo>
                    <a:pt x="41910" y="165100"/>
                    <a:pt x="39370" y="148590"/>
                    <a:pt x="41910" y="173990"/>
                  </a:cubicBezTo>
                  <a:cubicBezTo>
                    <a:pt x="77470" y="179070"/>
                    <a:pt x="81280" y="227330"/>
                    <a:pt x="106680" y="247650"/>
                  </a:cubicBezTo>
                  <a:lnTo>
                    <a:pt x="106680" y="243840"/>
                  </a:lnTo>
                  <a:cubicBezTo>
                    <a:pt x="116840" y="223520"/>
                    <a:pt x="128270" y="219710"/>
                    <a:pt x="138430" y="223520"/>
                  </a:cubicBezTo>
                  <a:cubicBezTo>
                    <a:pt x="138430" y="237490"/>
                    <a:pt x="149860" y="241300"/>
                    <a:pt x="138430" y="257810"/>
                  </a:cubicBezTo>
                  <a:cubicBezTo>
                    <a:pt x="149860" y="265430"/>
                    <a:pt x="160020" y="264160"/>
                    <a:pt x="171450" y="261620"/>
                  </a:cubicBezTo>
                  <a:cubicBezTo>
                    <a:pt x="173990" y="264160"/>
                    <a:pt x="176530" y="261620"/>
                    <a:pt x="179070" y="259080"/>
                  </a:cubicBezTo>
                  <a:cubicBezTo>
                    <a:pt x="187960" y="255270"/>
                    <a:pt x="196850" y="248920"/>
                    <a:pt x="207010" y="245110"/>
                  </a:cubicBezTo>
                  <a:cubicBezTo>
                    <a:pt x="217170" y="243840"/>
                    <a:pt x="227330" y="241300"/>
                    <a:pt x="237490" y="240030"/>
                  </a:cubicBezTo>
                  <a:cubicBezTo>
                    <a:pt x="242570" y="241300"/>
                    <a:pt x="246380" y="243840"/>
                    <a:pt x="251460" y="248920"/>
                  </a:cubicBezTo>
                  <a:lnTo>
                    <a:pt x="246380" y="267970"/>
                  </a:lnTo>
                  <a:cubicBezTo>
                    <a:pt x="273050" y="280670"/>
                    <a:pt x="252730" y="220980"/>
                    <a:pt x="280670" y="246380"/>
                  </a:cubicBezTo>
                  <a:cubicBezTo>
                    <a:pt x="290830" y="262890"/>
                    <a:pt x="276860" y="270510"/>
                    <a:pt x="281940" y="271780"/>
                  </a:cubicBezTo>
                  <a:cubicBezTo>
                    <a:pt x="340360" y="265430"/>
                    <a:pt x="400050" y="284480"/>
                    <a:pt x="454660" y="240030"/>
                  </a:cubicBezTo>
                  <a:cubicBezTo>
                    <a:pt x="467360" y="280670"/>
                    <a:pt x="516890" y="242570"/>
                    <a:pt x="537210" y="281940"/>
                  </a:cubicBezTo>
                  <a:cubicBezTo>
                    <a:pt x="548640" y="270510"/>
                    <a:pt x="560070" y="269240"/>
                    <a:pt x="567690" y="259080"/>
                  </a:cubicBezTo>
                  <a:cubicBezTo>
                    <a:pt x="575310" y="260350"/>
                    <a:pt x="581660" y="261620"/>
                    <a:pt x="586740" y="260350"/>
                  </a:cubicBezTo>
                  <a:cubicBezTo>
                    <a:pt x="585470" y="265430"/>
                    <a:pt x="584200" y="271780"/>
                    <a:pt x="581660" y="269240"/>
                  </a:cubicBezTo>
                  <a:cubicBezTo>
                    <a:pt x="623570" y="341630"/>
                    <a:pt x="635000" y="204470"/>
                    <a:pt x="674370" y="293370"/>
                  </a:cubicBezTo>
                  <a:cubicBezTo>
                    <a:pt x="681990" y="236220"/>
                    <a:pt x="741680" y="306070"/>
                    <a:pt x="769620" y="254000"/>
                  </a:cubicBezTo>
                  <a:lnTo>
                    <a:pt x="777240" y="254000"/>
                  </a:lnTo>
                  <a:cubicBezTo>
                    <a:pt x="779780" y="262890"/>
                    <a:pt x="779780" y="271780"/>
                    <a:pt x="778510" y="280670"/>
                  </a:cubicBezTo>
                  <a:cubicBezTo>
                    <a:pt x="852170" y="284480"/>
                    <a:pt x="933450" y="308610"/>
                    <a:pt x="996950" y="312420"/>
                  </a:cubicBezTo>
                  <a:cubicBezTo>
                    <a:pt x="1051560" y="260350"/>
                    <a:pt x="1126490" y="340360"/>
                    <a:pt x="1174750" y="266700"/>
                  </a:cubicBezTo>
                  <a:cubicBezTo>
                    <a:pt x="1212850" y="283210"/>
                    <a:pt x="1273810" y="316230"/>
                    <a:pt x="1327150" y="288290"/>
                  </a:cubicBezTo>
                  <a:lnTo>
                    <a:pt x="1322070" y="297180"/>
                  </a:lnTo>
                  <a:cubicBezTo>
                    <a:pt x="1363980" y="295910"/>
                    <a:pt x="1412240" y="293370"/>
                    <a:pt x="1452880" y="278130"/>
                  </a:cubicBezTo>
                  <a:cubicBezTo>
                    <a:pt x="1470660" y="270510"/>
                    <a:pt x="1487170" y="261620"/>
                    <a:pt x="1501140" y="246380"/>
                  </a:cubicBezTo>
                  <a:cubicBezTo>
                    <a:pt x="1516380" y="318770"/>
                    <a:pt x="1543050" y="304800"/>
                    <a:pt x="1568450" y="327660"/>
                  </a:cubicBezTo>
                  <a:cubicBezTo>
                    <a:pt x="1609090" y="295910"/>
                    <a:pt x="1690370" y="307340"/>
                    <a:pt x="1752600" y="279400"/>
                  </a:cubicBezTo>
                  <a:cubicBezTo>
                    <a:pt x="1761490" y="312420"/>
                    <a:pt x="1803400" y="266700"/>
                    <a:pt x="1805940" y="314960"/>
                  </a:cubicBezTo>
                  <a:cubicBezTo>
                    <a:pt x="1979930" y="227330"/>
                    <a:pt x="2192020" y="265430"/>
                    <a:pt x="2373630" y="340360"/>
                  </a:cubicBezTo>
                  <a:lnTo>
                    <a:pt x="2371090" y="344170"/>
                  </a:lnTo>
                  <a:cubicBezTo>
                    <a:pt x="2387600" y="326390"/>
                    <a:pt x="2406650" y="294640"/>
                    <a:pt x="2424430" y="265430"/>
                  </a:cubicBezTo>
                  <a:cubicBezTo>
                    <a:pt x="2453640" y="267970"/>
                    <a:pt x="2482850" y="270510"/>
                    <a:pt x="2512060" y="274320"/>
                  </a:cubicBezTo>
                  <a:cubicBezTo>
                    <a:pt x="2522220" y="275590"/>
                    <a:pt x="2533650" y="276860"/>
                    <a:pt x="2543810" y="276860"/>
                  </a:cubicBezTo>
                  <a:cubicBezTo>
                    <a:pt x="2543810" y="279400"/>
                    <a:pt x="2542540" y="281940"/>
                    <a:pt x="2538730" y="287020"/>
                  </a:cubicBezTo>
                  <a:cubicBezTo>
                    <a:pt x="2570480" y="266700"/>
                    <a:pt x="2602230" y="327660"/>
                    <a:pt x="2640330" y="290830"/>
                  </a:cubicBezTo>
                  <a:lnTo>
                    <a:pt x="2641600" y="303530"/>
                  </a:lnTo>
                  <a:lnTo>
                    <a:pt x="2660650" y="289560"/>
                  </a:lnTo>
                  <a:lnTo>
                    <a:pt x="2665730" y="289560"/>
                  </a:lnTo>
                  <a:cubicBezTo>
                    <a:pt x="2664460" y="302260"/>
                    <a:pt x="2663190" y="317500"/>
                    <a:pt x="2655570" y="320040"/>
                  </a:cubicBezTo>
                  <a:cubicBezTo>
                    <a:pt x="2750820" y="327660"/>
                    <a:pt x="2846070" y="323850"/>
                    <a:pt x="2943860" y="317500"/>
                  </a:cubicBezTo>
                  <a:cubicBezTo>
                    <a:pt x="3072130" y="325120"/>
                    <a:pt x="3200400" y="321310"/>
                    <a:pt x="3335020" y="287020"/>
                  </a:cubicBezTo>
                  <a:cubicBezTo>
                    <a:pt x="3401060" y="284480"/>
                    <a:pt x="3467100" y="284480"/>
                    <a:pt x="3531870" y="288290"/>
                  </a:cubicBezTo>
                  <a:lnTo>
                    <a:pt x="3520440" y="303530"/>
                  </a:lnTo>
                  <a:lnTo>
                    <a:pt x="3552190" y="289560"/>
                  </a:lnTo>
                  <a:cubicBezTo>
                    <a:pt x="3559810" y="289560"/>
                    <a:pt x="3567430" y="290830"/>
                    <a:pt x="3575050" y="290830"/>
                  </a:cubicBezTo>
                  <a:cubicBezTo>
                    <a:pt x="3575050" y="292100"/>
                    <a:pt x="3573780" y="292100"/>
                    <a:pt x="3573780" y="293370"/>
                  </a:cubicBezTo>
                  <a:cubicBezTo>
                    <a:pt x="3646170" y="322580"/>
                    <a:pt x="3722370" y="279400"/>
                    <a:pt x="3793490" y="288290"/>
                  </a:cubicBezTo>
                  <a:cubicBezTo>
                    <a:pt x="3793490" y="295910"/>
                    <a:pt x="3782060" y="311150"/>
                    <a:pt x="3790950" y="320040"/>
                  </a:cubicBezTo>
                  <a:cubicBezTo>
                    <a:pt x="3844290" y="278130"/>
                    <a:pt x="3873500" y="378460"/>
                    <a:pt x="3902710" y="289560"/>
                  </a:cubicBezTo>
                  <a:cubicBezTo>
                    <a:pt x="3905250" y="293370"/>
                    <a:pt x="3906520" y="313690"/>
                    <a:pt x="3900170" y="321310"/>
                  </a:cubicBezTo>
                  <a:cubicBezTo>
                    <a:pt x="4047490" y="295910"/>
                    <a:pt x="4197350" y="300990"/>
                    <a:pt x="4344670" y="320040"/>
                  </a:cubicBezTo>
                  <a:cubicBezTo>
                    <a:pt x="4467860" y="243840"/>
                    <a:pt x="4599940" y="316230"/>
                    <a:pt x="4728210" y="261620"/>
                  </a:cubicBezTo>
                  <a:lnTo>
                    <a:pt x="4734560" y="261620"/>
                  </a:lnTo>
                  <a:lnTo>
                    <a:pt x="4733290" y="274320"/>
                  </a:lnTo>
                  <a:cubicBezTo>
                    <a:pt x="4753610" y="267970"/>
                    <a:pt x="4773930" y="262890"/>
                    <a:pt x="4795520" y="260350"/>
                  </a:cubicBezTo>
                  <a:lnTo>
                    <a:pt x="4936490" y="256540"/>
                  </a:lnTo>
                  <a:cubicBezTo>
                    <a:pt x="4965700" y="259080"/>
                    <a:pt x="4996180" y="261620"/>
                    <a:pt x="5025390" y="265430"/>
                  </a:cubicBezTo>
                  <a:lnTo>
                    <a:pt x="5025390" y="267970"/>
                  </a:lnTo>
                  <a:cubicBezTo>
                    <a:pt x="5030470" y="267970"/>
                    <a:pt x="5034280" y="266700"/>
                    <a:pt x="5039360" y="266700"/>
                  </a:cubicBezTo>
                  <a:cubicBezTo>
                    <a:pt x="5107940" y="275590"/>
                    <a:pt x="5177790" y="284480"/>
                    <a:pt x="5246370" y="280670"/>
                  </a:cubicBezTo>
                  <a:cubicBezTo>
                    <a:pt x="5267960" y="283210"/>
                    <a:pt x="5288280" y="283210"/>
                    <a:pt x="5307330" y="281940"/>
                  </a:cubicBezTo>
                  <a:cubicBezTo>
                    <a:pt x="5412740" y="298450"/>
                    <a:pt x="5518150" y="318770"/>
                    <a:pt x="5624830" y="308610"/>
                  </a:cubicBezTo>
                  <a:cubicBezTo>
                    <a:pt x="5684520" y="320040"/>
                    <a:pt x="5745480" y="318770"/>
                    <a:pt x="5807710" y="312420"/>
                  </a:cubicBezTo>
                  <a:lnTo>
                    <a:pt x="5806440" y="314960"/>
                  </a:lnTo>
                  <a:cubicBezTo>
                    <a:pt x="5806440" y="313690"/>
                    <a:pt x="5807710" y="313690"/>
                    <a:pt x="5807710" y="312420"/>
                  </a:cubicBezTo>
                  <a:cubicBezTo>
                    <a:pt x="5888990" y="303530"/>
                    <a:pt x="5971540" y="284480"/>
                    <a:pt x="6054090" y="275590"/>
                  </a:cubicBezTo>
                  <a:cubicBezTo>
                    <a:pt x="6085840" y="287020"/>
                    <a:pt x="6118860" y="292100"/>
                    <a:pt x="6158230" y="270510"/>
                  </a:cubicBezTo>
                  <a:lnTo>
                    <a:pt x="6150610" y="287020"/>
                  </a:lnTo>
                  <a:cubicBezTo>
                    <a:pt x="6165850" y="279400"/>
                    <a:pt x="6183630" y="274320"/>
                    <a:pt x="6198870" y="273050"/>
                  </a:cubicBezTo>
                  <a:cubicBezTo>
                    <a:pt x="6206490" y="274320"/>
                    <a:pt x="6214110" y="274320"/>
                    <a:pt x="6221730" y="275590"/>
                  </a:cubicBezTo>
                  <a:cubicBezTo>
                    <a:pt x="6225540" y="276860"/>
                    <a:pt x="6228080" y="278130"/>
                    <a:pt x="6231890" y="280670"/>
                  </a:cubicBezTo>
                  <a:cubicBezTo>
                    <a:pt x="6228080" y="283210"/>
                    <a:pt x="6229350" y="288290"/>
                    <a:pt x="6223000" y="292100"/>
                  </a:cubicBezTo>
                  <a:cubicBezTo>
                    <a:pt x="6308090" y="363220"/>
                    <a:pt x="6407150" y="289560"/>
                    <a:pt x="6498590" y="294640"/>
                  </a:cubicBezTo>
                  <a:lnTo>
                    <a:pt x="6487160" y="326390"/>
                  </a:lnTo>
                  <a:cubicBezTo>
                    <a:pt x="6532880" y="289560"/>
                    <a:pt x="6612890" y="327660"/>
                    <a:pt x="6671310" y="311150"/>
                  </a:cubicBezTo>
                  <a:lnTo>
                    <a:pt x="6667500" y="326390"/>
                  </a:lnTo>
                  <a:lnTo>
                    <a:pt x="6697980" y="306070"/>
                  </a:lnTo>
                  <a:lnTo>
                    <a:pt x="6697980" y="336550"/>
                  </a:lnTo>
                  <a:cubicBezTo>
                    <a:pt x="6731000" y="337820"/>
                    <a:pt x="6764020" y="334010"/>
                    <a:pt x="6795770" y="330200"/>
                  </a:cubicBezTo>
                  <a:cubicBezTo>
                    <a:pt x="6917690" y="365760"/>
                    <a:pt x="7039610" y="360680"/>
                    <a:pt x="7161530" y="339090"/>
                  </a:cubicBezTo>
                  <a:cubicBezTo>
                    <a:pt x="7308850" y="346710"/>
                    <a:pt x="7448550" y="321310"/>
                    <a:pt x="7593330" y="303530"/>
                  </a:cubicBezTo>
                  <a:cubicBezTo>
                    <a:pt x="7616190" y="300990"/>
                    <a:pt x="7649210" y="297180"/>
                    <a:pt x="7670800" y="295910"/>
                  </a:cubicBezTo>
                  <a:cubicBezTo>
                    <a:pt x="7668260" y="298450"/>
                    <a:pt x="7666990" y="307340"/>
                    <a:pt x="7663180" y="309880"/>
                  </a:cubicBezTo>
                  <a:cubicBezTo>
                    <a:pt x="7670800" y="302260"/>
                    <a:pt x="7678420" y="289560"/>
                    <a:pt x="7687310" y="287020"/>
                  </a:cubicBezTo>
                  <a:lnTo>
                    <a:pt x="7693660" y="287020"/>
                  </a:lnTo>
                  <a:cubicBezTo>
                    <a:pt x="7696200" y="293370"/>
                    <a:pt x="7689850" y="299720"/>
                    <a:pt x="7687310" y="302260"/>
                  </a:cubicBezTo>
                  <a:cubicBezTo>
                    <a:pt x="7725410" y="349250"/>
                    <a:pt x="7801610" y="276860"/>
                    <a:pt x="7825740" y="312420"/>
                  </a:cubicBezTo>
                  <a:cubicBezTo>
                    <a:pt x="7835900" y="308610"/>
                    <a:pt x="7840980" y="292100"/>
                    <a:pt x="7837170" y="278130"/>
                  </a:cubicBezTo>
                  <a:cubicBezTo>
                    <a:pt x="7931150" y="274320"/>
                    <a:pt x="8023860" y="279400"/>
                    <a:pt x="8115300" y="317500"/>
                  </a:cubicBezTo>
                  <a:cubicBezTo>
                    <a:pt x="8223250" y="264160"/>
                    <a:pt x="8336280" y="392430"/>
                    <a:pt x="8454390" y="379730"/>
                  </a:cubicBezTo>
                  <a:lnTo>
                    <a:pt x="8450580" y="360680"/>
                  </a:lnTo>
                  <a:cubicBezTo>
                    <a:pt x="8491220" y="420370"/>
                    <a:pt x="8547100" y="280670"/>
                    <a:pt x="8571230" y="369570"/>
                  </a:cubicBezTo>
                  <a:lnTo>
                    <a:pt x="8566150" y="373380"/>
                  </a:lnTo>
                  <a:cubicBezTo>
                    <a:pt x="8587740" y="417830"/>
                    <a:pt x="8620760" y="270510"/>
                    <a:pt x="8633460" y="323850"/>
                  </a:cubicBezTo>
                  <a:lnTo>
                    <a:pt x="8637270" y="302260"/>
                  </a:lnTo>
                  <a:cubicBezTo>
                    <a:pt x="8665210" y="297180"/>
                    <a:pt x="8639810" y="327660"/>
                    <a:pt x="8660130" y="336550"/>
                  </a:cubicBezTo>
                  <a:cubicBezTo>
                    <a:pt x="8667750" y="334010"/>
                    <a:pt x="8663940" y="297180"/>
                    <a:pt x="8680450" y="309880"/>
                  </a:cubicBezTo>
                  <a:cubicBezTo>
                    <a:pt x="8681720" y="398780"/>
                    <a:pt x="8747760" y="292100"/>
                    <a:pt x="8746490" y="392430"/>
                  </a:cubicBezTo>
                  <a:cubicBezTo>
                    <a:pt x="8731250" y="392430"/>
                    <a:pt x="8768080" y="431800"/>
                    <a:pt x="8735060" y="452120"/>
                  </a:cubicBezTo>
                  <a:cubicBezTo>
                    <a:pt x="8743950" y="462280"/>
                    <a:pt x="8789670" y="458470"/>
                    <a:pt x="8787130" y="416560"/>
                  </a:cubicBezTo>
                  <a:cubicBezTo>
                    <a:pt x="8789670" y="369570"/>
                    <a:pt x="8808720" y="330200"/>
                    <a:pt x="8782050" y="294640"/>
                  </a:cubicBezTo>
                  <a:close/>
                  <a:moveTo>
                    <a:pt x="200660" y="226060"/>
                  </a:moveTo>
                  <a:cubicBezTo>
                    <a:pt x="201930" y="224790"/>
                    <a:pt x="201930" y="224790"/>
                    <a:pt x="201930" y="226060"/>
                  </a:cubicBezTo>
                  <a:lnTo>
                    <a:pt x="200660" y="226060"/>
                  </a:lnTo>
                  <a:close/>
                  <a:moveTo>
                    <a:pt x="8314690" y="250190"/>
                  </a:moveTo>
                  <a:cubicBezTo>
                    <a:pt x="8317230" y="248920"/>
                    <a:pt x="8318500" y="248920"/>
                    <a:pt x="8321040" y="247650"/>
                  </a:cubicBezTo>
                  <a:cubicBezTo>
                    <a:pt x="8319770" y="252730"/>
                    <a:pt x="8319770" y="259080"/>
                    <a:pt x="8323580" y="269240"/>
                  </a:cubicBezTo>
                  <a:cubicBezTo>
                    <a:pt x="8321040" y="262890"/>
                    <a:pt x="8318500" y="256540"/>
                    <a:pt x="8314690" y="250190"/>
                  </a:cubicBezTo>
                  <a:close/>
                  <a:moveTo>
                    <a:pt x="8407400" y="224790"/>
                  </a:moveTo>
                  <a:cubicBezTo>
                    <a:pt x="8445500" y="219710"/>
                    <a:pt x="8484870" y="220980"/>
                    <a:pt x="8522970" y="223520"/>
                  </a:cubicBezTo>
                  <a:cubicBezTo>
                    <a:pt x="8484870" y="226060"/>
                    <a:pt x="8446770" y="226060"/>
                    <a:pt x="8407400" y="224790"/>
                  </a:cubicBezTo>
                  <a:close/>
                  <a:moveTo>
                    <a:pt x="8606790" y="234950"/>
                  </a:moveTo>
                  <a:lnTo>
                    <a:pt x="8608061" y="234950"/>
                  </a:lnTo>
                  <a:cubicBezTo>
                    <a:pt x="8608061" y="236220"/>
                    <a:pt x="8606790" y="236220"/>
                    <a:pt x="8606790" y="234950"/>
                  </a:cubicBezTo>
                  <a:close/>
                </a:path>
              </a:pathLst>
            </a:custGeom>
            <a:solidFill>
              <a:srgbClr val="E05A47"/>
            </a:solidFill>
          </p:spPr>
        </p:sp>
      </p:grpSp>
      <p:grpSp>
        <p:nvGrpSpPr>
          <p:cNvPr id="12" name="Group 12"/>
          <p:cNvGrpSpPr/>
          <p:nvPr/>
        </p:nvGrpSpPr>
        <p:grpSpPr>
          <a:xfrm>
            <a:off x="2410005" y="8915082"/>
            <a:ext cx="3711262" cy="190500"/>
            <a:chOff x="0" y="0"/>
            <a:chExt cx="8783320" cy="450850"/>
          </a:xfrm>
        </p:grpSpPr>
        <p:sp>
          <p:nvSpPr>
            <p:cNvPr id="13" name="Freeform 13"/>
            <p:cNvSpPr/>
            <p:nvPr/>
          </p:nvSpPr>
          <p:spPr>
            <a:xfrm>
              <a:off x="-12700" y="-5080"/>
              <a:ext cx="8808720" cy="462280"/>
            </a:xfrm>
            <a:custGeom>
              <a:avLst/>
              <a:gdLst/>
              <a:ahLst/>
              <a:cxnLst/>
              <a:rect l="l" t="t" r="r" b="b"/>
              <a:pathLst>
                <a:path w="8808720" h="462280">
                  <a:moveTo>
                    <a:pt x="8782050" y="294640"/>
                  </a:moveTo>
                  <a:lnTo>
                    <a:pt x="8775700" y="327660"/>
                  </a:lnTo>
                  <a:cubicBezTo>
                    <a:pt x="8766810" y="294640"/>
                    <a:pt x="8769350" y="311150"/>
                    <a:pt x="8766810" y="285750"/>
                  </a:cubicBezTo>
                  <a:cubicBezTo>
                    <a:pt x="8731250" y="280670"/>
                    <a:pt x="8727440" y="232410"/>
                    <a:pt x="8702040" y="212090"/>
                  </a:cubicBezTo>
                  <a:lnTo>
                    <a:pt x="8702040" y="215900"/>
                  </a:lnTo>
                  <a:cubicBezTo>
                    <a:pt x="8691880" y="236220"/>
                    <a:pt x="8680450" y="240030"/>
                    <a:pt x="8670290" y="236220"/>
                  </a:cubicBezTo>
                  <a:cubicBezTo>
                    <a:pt x="8670290" y="222250"/>
                    <a:pt x="8658860" y="219710"/>
                    <a:pt x="8670290" y="201930"/>
                  </a:cubicBezTo>
                  <a:cubicBezTo>
                    <a:pt x="8658860" y="194310"/>
                    <a:pt x="8648700" y="195580"/>
                    <a:pt x="8637270" y="198120"/>
                  </a:cubicBezTo>
                  <a:cubicBezTo>
                    <a:pt x="8634730" y="195580"/>
                    <a:pt x="8632190" y="198120"/>
                    <a:pt x="8629650" y="200660"/>
                  </a:cubicBezTo>
                  <a:cubicBezTo>
                    <a:pt x="8620760" y="204470"/>
                    <a:pt x="8611870" y="210820"/>
                    <a:pt x="8601710" y="214630"/>
                  </a:cubicBezTo>
                  <a:cubicBezTo>
                    <a:pt x="8591550" y="215900"/>
                    <a:pt x="8581390" y="218440"/>
                    <a:pt x="8571230" y="219710"/>
                  </a:cubicBezTo>
                  <a:cubicBezTo>
                    <a:pt x="8566150" y="218440"/>
                    <a:pt x="8562340" y="215900"/>
                    <a:pt x="8557260" y="210820"/>
                  </a:cubicBezTo>
                  <a:lnTo>
                    <a:pt x="8562340" y="191770"/>
                  </a:lnTo>
                  <a:cubicBezTo>
                    <a:pt x="8535670" y="179070"/>
                    <a:pt x="8555990" y="238760"/>
                    <a:pt x="8528050" y="213360"/>
                  </a:cubicBezTo>
                  <a:cubicBezTo>
                    <a:pt x="8517890" y="196850"/>
                    <a:pt x="8531860" y="189230"/>
                    <a:pt x="8526780" y="187960"/>
                  </a:cubicBezTo>
                  <a:cubicBezTo>
                    <a:pt x="8468360" y="194310"/>
                    <a:pt x="8408670" y="175260"/>
                    <a:pt x="8354060" y="219710"/>
                  </a:cubicBezTo>
                  <a:cubicBezTo>
                    <a:pt x="8341360" y="179070"/>
                    <a:pt x="8291830" y="217170"/>
                    <a:pt x="8271510" y="177800"/>
                  </a:cubicBezTo>
                  <a:cubicBezTo>
                    <a:pt x="8260080" y="189230"/>
                    <a:pt x="8248650" y="190500"/>
                    <a:pt x="8241030" y="200660"/>
                  </a:cubicBezTo>
                  <a:cubicBezTo>
                    <a:pt x="8233410" y="199390"/>
                    <a:pt x="8227060" y="198120"/>
                    <a:pt x="8221980" y="199390"/>
                  </a:cubicBezTo>
                  <a:cubicBezTo>
                    <a:pt x="8223250" y="194310"/>
                    <a:pt x="8224520" y="187960"/>
                    <a:pt x="8227060" y="190500"/>
                  </a:cubicBezTo>
                  <a:cubicBezTo>
                    <a:pt x="8185150" y="118110"/>
                    <a:pt x="8173720" y="255270"/>
                    <a:pt x="8134350" y="166370"/>
                  </a:cubicBezTo>
                  <a:cubicBezTo>
                    <a:pt x="8126730" y="223520"/>
                    <a:pt x="8067040" y="153670"/>
                    <a:pt x="8039100" y="205740"/>
                  </a:cubicBezTo>
                  <a:lnTo>
                    <a:pt x="8031480" y="205740"/>
                  </a:lnTo>
                  <a:cubicBezTo>
                    <a:pt x="8028940" y="196850"/>
                    <a:pt x="8028940" y="187960"/>
                    <a:pt x="8030210" y="179070"/>
                  </a:cubicBezTo>
                  <a:cubicBezTo>
                    <a:pt x="7956550" y="175260"/>
                    <a:pt x="7875270" y="151130"/>
                    <a:pt x="7811770" y="147320"/>
                  </a:cubicBezTo>
                  <a:cubicBezTo>
                    <a:pt x="7757160" y="199390"/>
                    <a:pt x="7682230" y="119380"/>
                    <a:pt x="7633970" y="193040"/>
                  </a:cubicBezTo>
                  <a:cubicBezTo>
                    <a:pt x="7626350" y="189230"/>
                    <a:pt x="7611110" y="182880"/>
                    <a:pt x="7597140" y="177800"/>
                  </a:cubicBezTo>
                  <a:cubicBezTo>
                    <a:pt x="7592060" y="175260"/>
                    <a:pt x="7586980" y="173990"/>
                    <a:pt x="7580630" y="171450"/>
                  </a:cubicBezTo>
                  <a:cubicBezTo>
                    <a:pt x="7548880" y="161290"/>
                    <a:pt x="7513320" y="154940"/>
                    <a:pt x="7480300" y="172720"/>
                  </a:cubicBezTo>
                  <a:lnTo>
                    <a:pt x="7485380" y="163830"/>
                  </a:lnTo>
                  <a:cubicBezTo>
                    <a:pt x="7425690" y="166370"/>
                    <a:pt x="7349490" y="168910"/>
                    <a:pt x="7307580" y="214630"/>
                  </a:cubicBezTo>
                  <a:cubicBezTo>
                    <a:pt x="7291070" y="142240"/>
                    <a:pt x="7265670" y="156210"/>
                    <a:pt x="7240270" y="133350"/>
                  </a:cubicBezTo>
                  <a:cubicBezTo>
                    <a:pt x="7199630" y="165100"/>
                    <a:pt x="7118350" y="153670"/>
                    <a:pt x="7056120" y="181610"/>
                  </a:cubicBezTo>
                  <a:cubicBezTo>
                    <a:pt x="7047230" y="148590"/>
                    <a:pt x="7005320" y="194310"/>
                    <a:pt x="7002780" y="146050"/>
                  </a:cubicBezTo>
                  <a:cubicBezTo>
                    <a:pt x="6828790" y="233680"/>
                    <a:pt x="6616700" y="195580"/>
                    <a:pt x="6435090" y="120650"/>
                  </a:cubicBezTo>
                  <a:lnTo>
                    <a:pt x="6437630" y="116840"/>
                  </a:lnTo>
                  <a:cubicBezTo>
                    <a:pt x="6421120" y="134620"/>
                    <a:pt x="6402070" y="166370"/>
                    <a:pt x="6384290" y="195580"/>
                  </a:cubicBezTo>
                  <a:cubicBezTo>
                    <a:pt x="6355080" y="193040"/>
                    <a:pt x="6325870" y="190500"/>
                    <a:pt x="6296660" y="186690"/>
                  </a:cubicBezTo>
                  <a:cubicBezTo>
                    <a:pt x="6286500" y="185420"/>
                    <a:pt x="6275070" y="184150"/>
                    <a:pt x="6264910" y="184150"/>
                  </a:cubicBezTo>
                  <a:cubicBezTo>
                    <a:pt x="6264910" y="181610"/>
                    <a:pt x="6266180" y="179070"/>
                    <a:pt x="6269990" y="173990"/>
                  </a:cubicBezTo>
                  <a:cubicBezTo>
                    <a:pt x="6238240" y="194310"/>
                    <a:pt x="6206490" y="134620"/>
                    <a:pt x="6168390" y="170180"/>
                  </a:cubicBezTo>
                  <a:lnTo>
                    <a:pt x="6167120" y="157480"/>
                  </a:lnTo>
                  <a:lnTo>
                    <a:pt x="6148070" y="171450"/>
                  </a:lnTo>
                  <a:lnTo>
                    <a:pt x="6142990" y="171450"/>
                  </a:lnTo>
                  <a:cubicBezTo>
                    <a:pt x="6144260" y="158750"/>
                    <a:pt x="6145530" y="143510"/>
                    <a:pt x="6153150" y="140970"/>
                  </a:cubicBezTo>
                  <a:cubicBezTo>
                    <a:pt x="6057900" y="133350"/>
                    <a:pt x="5961380" y="137160"/>
                    <a:pt x="5864860" y="143510"/>
                  </a:cubicBezTo>
                  <a:cubicBezTo>
                    <a:pt x="5736590" y="135890"/>
                    <a:pt x="5608320" y="139700"/>
                    <a:pt x="5473700" y="173990"/>
                  </a:cubicBezTo>
                  <a:cubicBezTo>
                    <a:pt x="5407660" y="176530"/>
                    <a:pt x="5341620" y="176530"/>
                    <a:pt x="5276850" y="172720"/>
                  </a:cubicBezTo>
                  <a:lnTo>
                    <a:pt x="5288280" y="157480"/>
                  </a:lnTo>
                  <a:lnTo>
                    <a:pt x="5256530" y="171450"/>
                  </a:lnTo>
                  <a:cubicBezTo>
                    <a:pt x="5248910" y="171450"/>
                    <a:pt x="5241290" y="170180"/>
                    <a:pt x="5233670" y="170180"/>
                  </a:cubicBezTo>
                  <a:cubicBezTo>
                    <a:pt x="5233670" y="168910"/>
                    <a:pt x="5234940" y="168910"/>
                    <a:pt x="5234940" y="167640"/>
                  </a:cubicBezTo>
                  <a:cubicBezTo>
                    <a:pt x="5162550" y="138430"/>
                    <a:pt x="5086350" y="181610"/>
                    <a:pt x="5015230" y="172720"/>
                  </a:cubicBezTo>
                  <a:cubicBezTo>
                    <a:pt x="5015230" y="165100"/>
                    <a:pt x="5026660" y="149860"/>
                    <a:pt x="5017770" y="140970"/>
                  </a:cubicBezTo>
                  <a:cubicBezTo>
                    <a:pt x="4964430" y="182880"/>
                    <a:pt x="4935220" y="82550"/>
                    <a:pt x="4906010" y="171450"/>
                  </a:cubicBezTo>
                  <a:cubicBezTo>
                    <a:pt x="4903470" y="167640"/>
                    <a:pt x="4902200" y="147320"/>
                    <a:pt x="4908550" y="139700"/>
                  </a:cubicBezTo>
                  <a:cubicBezTo>
                    <a:pt x="4761230" y="165100"/>
                    <a:pt x="4611370" y="160020"/>
                    <a:pt x="4464050" y="140970"/>
                  </a:cubicBezTo>
                  <a:cubicBezTo>
                    <a:pt x="4340860" y="217170"/>
                    <a:pt x="4208780" y="144780"/>
                    <a:pt x="4080510" y="199390"/>
                  </a:cubicBezTo>
                  <a:lnTo>
                    <a:pt x="4074160" y="199390"/>
                  </a:lnTo>
                  <a:lnTo>
                    <a:pt x="4075430" y="186690"/>
                  </a:lnTo>
                  <a:cubicBezTo>
                    <a:pt x="4055110" y="193040"/>
                    <a:pt x="4034790" y="198120"/>
                    <a:pt x="4013200" y="200660"/>
                  </a:cubicBezTo>
                  <a:cubicBezTo>
                    <a:pt x="3966210" y="201930"/>
                    <a:pt x="3919220" y="203200"/>
                    <a:pt x="3873500" y="204470"/>
                  </a:cubicBezTo>
                  <a:cubicBezTo>
                    <a:pt x="3843020" y="201930"/>
                    <a:pt x="3813810" y="199390"/>
                    <a:pt x="3783330" y="195580"/>
                  </a:cubicBezTo>
                  <a:lnTo>
                    <a:pt x="3783330" y="193040"/>
                  </a:lnTo>
                  <a:cubicBezTo>
                    <a:pt x="3779520" y="193040"/>
                    <a:pt x="3774440" y="194310"/>
                    <a:pt x="3770630" y="194310"/>
                  </a:cubicBezTo>
                  <a:cubicBezTo>
                    <a:pt x="3702050" y="185420"/>
                    <a:pt x="3632200" y="176530"/>
                    <a:pt x="3563620" y="180340"/>
                  </a:cubicBezTo>
                  <a:cubicBezTo>
                    <a:pt x="3540760" y="177800"/>
                    <a:pt x="3521710" y="177800"/>
                    <a:pt x="3502660" y="179070"/>
                  </a:cubicBezTo>
                  <a:cubicBezTo>
                    <a:pt x="3397250" y="162560"/>
                    <a:pt x="3291840" y="142240"/>
                    <a:pt x="3185160" y="152400"/>
                  </a:cubicBezTo>
                  <a:cubicBezTo>
                    <a:pt x="3125470" y="140970"/>
                    <a:pt x="3064510" y="142240"/>
                    <a:pt x="3002280" y="148590"/>
                  </a:cubicBezTo>
                  <a:lnTo>
                    <a:pt x="3003550" y="146050"/>
                  </a:lnTo>
                  <a:cubicBezTo>
                    <a:pt x="3003550" y="147320"/>
                    <a:pt x="3002280" y="147320"/>
                    <a:pt x="3002280" y="148590"/>
                  </a:cubicBezTo>
                  <a:cubicBezTo>
                    <a:pt x="2921000" y="157480"/>
                    <a:pt x="2838450" y="176530"/>
                    <a:pt x="2755900" y="185420"/>
                  </a:cubicBezTo>
                  <a:cubicBezTo>
                    <a:pt x="2724150" y="173990"/>
                    <a:pt x="2691130" y="168910"/>
                    <a:pt x="2651760" y="190500"/>
                  </a:cubicBezTo>
                  <a:lnTo>
                    <a:pt x="2659380" y="173990"/>
                  </a:lnTo>
                  <a:cubicBezTo>
                    <a:pt x="2642870" y="181610"/>
                    <a:pt x="2626360" y="186690"/>
                    <a:pt x="2609850" y="187960"/>
                  </a:cubicBezTo>
                  <a:cubicBezTo>
                    <a:pt x="2602230" y="186690"/>
                    <a:pt x="2594610" y="186690"/>
                    <a:pt x="2586990" y="185420"/>
                  </a:cubicBezTo>
                  <a:cubicBezTo>
                    <a:pt x="2583180" y="184150"/>
                    <a:pt x="2580640" y="182880"/>
                    <a:pt x="2576830" y="180340"/>
                  </a:cubicBezTo>
                  <a:cubicBezTo>
                    <a:pt x="2580640" y="177800"/>
                    <a:pt x="2579370" y="172720"/>
                    <a:pt x="2585720" y="168910"/>
                  </a:cubicBezTo>
                  <a:cubicBezTo>
                    <a:pt x="2500630" y="97790"/>
                    <a:pt x="2401570" y="171450"/>
                    <a:pt x="2310130" y="166370"/>
                  </a:cubicBezTo>
                  <a:lnTo>
                    <a:pt x="2321560" y="134620"/>
                  </a:lnTo>
                  <a:cubicBezTo>
                    <a:pt x="2275840" y="171450"/>
                    <a:pt x="2195830" y="133350"/>
                    <a:pt x="2137410" y="149860"/>
                  </a:cubicBezTo>
                  <a:lnTo>
                    <a:pt x="2141220" y="134620"/>
                  </a:lnTo>
                  <a:lnTo>
                    <a:pt x="2110740" y="154940"/>
                  </a:lnTo>
                  <a:lnTo>
                    <a:pt x="2110740" y="124460"/>
                  </a:lnTo>
                  <a:cubicBezTo>
                    <a:pt x="2077720" y="123190"/>
                    <a:pt x="2044700" y="127000"/>
                    <a:pt x="2012950" y="130810"/>
                  </a:cubicBezTo>
                  <a:cubicBezTo>
                    <a:pt x="1891030" y="95250"/>
                    <a:pt x="1769110" y="100330"/>
                    <a:pt x="1647190" y="121920"/>
                  </a:cubicBezTo>
                  <a:cubicBezTo>
                    <a:pt x="1579880" y="118110"/>
                    <a:pt x="1515110" y="121920"/>
                    <a:pt x="1450340" y="128270"/>
                  </a:cubicBezTo>
                  <a:cubicBezTo>
                    <a:pt x="1347470" y="138430"/>
                    <a:pt x="1244600" y="156210"/>
                    <a:pt x="1137920" y="165100"/>
                  </a:cubicBezTo>
                  <a:cubicBezTo>
                    <a:pt x="1140460" y="162560"/>
                    <a:pt x="1141730" y="153670"/>
                    <a:pt x="1145540" y="151130"/>
                  </a:cubicBezTo>
                  <a:cubicBezTo>
                    <a:pt x="1137920" y="158750"/>
                    <a:pt x="1130300" y="171450"/>
                    <a:pt x="1121410" y="173990"/>
                  </a:cubicBezTo>
                  <a:lnTo>
                    <a:pt x="1116330" y="173990"/>
                  </a:lnTo>
                  <a:cubicBezTo>
                    <a:pt x="1113790" y="167640"/>
                    <a:pt x="1120140" y="161290"/>
                    <a:pt x="1122680" y="158750"/>
                  </a:cubicBezTo>
                  <a:cubicBezTo>
                    <a:pt x="1084580" y="111760"/>
                    <a:pt x="1008380" y="184150"/>
                    <a:pt x="984250" y="148590"/>
                  </a:cubicBezTo>
                  <a:cubicBezTo>
                    <a:pt x="974090" y="152400"/>
                    <a:pt x="969010" y="168910"/>
                    <a:pt x="972820" y="182880"/>
                  </a:cubicBezTo>
                  <a:cubicBezTo>
                    <a:pt x="878840" y="186690"/>
                    <a:pt x="786130" y="181610"/>
                    <a:pt x="694690" y="143510"/>
                  </a:cubicBezTo>
                  <a:cubicBezTo>
                    <a:pt x="589280" y="196850"/>
                    <a:pt x="476250" y="68580"/>
                    <a:pt x="356870" y="81280"/>
                  </a:cubicBezTo>
                  <a:lnTo>
                    <a:pt x="360680" y="100330"/>
                  </a:lnTo>
                  <a:cubicBezTo>
                    <a:pt x="320040" y="40640"/>
                    <a:pt x="264160" y="180340"/>
                    <a:pt x="240030" y="91440"/>
                  </a:cubicBezTo>
                  <a:lnTo>
                    <a:pt x="245110" y="87630"/>
                  </a:lnTo>
                  <a:cubicBezTo>
                    <a:pt x="223520" y="43180"/>
                    <a:pt x="190500" y="191770"/>
                    <a:pt x="177800" y="138430"/>
                  </a:cubicBezTo>
                  <a:lnTo>
                    <a:pt x="173990" y="160020"/>
                  </a:lnTo>
                  <a:cubicBezTo>
                    <a:pt x="146050" y="165100"/>
                    <a:pt x="171450" y="134620"/>
                    <a:pt x="151130" y="125730"/>
                  </a:cubicBezTo>
                  <a:cubicBezTo>
                    <a:pt x="143510" y="128270"/>
                    <a:pt x="147320" y="165100"/>
                    <a:pt x="130810" y="152400"/>
                  </a:cubicBezTo>
                  <a:cubicBezTo>
                    <a:pt x="129540" y="63500"/>
                    <a:pt x="63500" y="170180"/>
                    <a:pt x="63500" y="69850"/>
                  </a:cubicBezTo>
                  <a:cubicBezTo>
                    <a:pt x="78740" y="69850"/>
                    <a:pt x="41910" y="30480"/>
                    <a:pt x="76200" y="10160"/>
                  </a:cubicBezTo>
                  <a:cubicBezTo>
                    <a:pt x="66040" y="0"/>
                    <a:pt x="21590" y="3810"/>
                    <a:pt x="24130" y="45720"/>
                  </a:cubicBezTo>
                  <a:cubicBezTo>
                    <a:pt x="19050" y="91440"/>
                    <a:pt x="0" y="129540"/>
                    <a:pt x="26670" y="165100"/>
                  </a:cubicBezTo>
                  <a:lnTo>
                    <a:pt x="33020" y="132080"/>
                  </a:lnTo>
                  <a:cubicBezTo>
                    <a:pt x="41910" y="165100"/>
                    <a:pt x="39370" y="148590"/>
                    <a:pt x="41910" y="173990"/>
                  </a:cubicBezTo>
                  <a:cubicBezTo>
                    <a:pt x="77470" y="179070"/>
                    <a:pt x="81280" y="227330"/>
                    <a:pt x="106680" y="247650"/>
                  </a:cubicBezTo>
                  <a:lnTo>
                    <a:pt x="106680" y="243840"/>
                  </a:lnTo>
                  <a:cubicBezTo>
                    <a:pt x="116840" y="223520"/>
                    <a:pt x="128270" y="219710"/>
                    <a:pt x="138430" y="223520"/>
                  </a:cubicBezTo>
                  <a:cubicBezTo>
                    <a:pt x="138430" y="237490"/>
                    <a:pt x="149860" y="241300"/>
                    <a:pt x="138430" y="257810"/>
                  </a:cubicBezTo>
                  <a:cubicBezTo>
                    <a:pt x="149860" y="265430"/>
                    <a:pt x="160020" y="264160"/>
                    <a:pt x="171450" y="261620"/>
                  </a:cubicBezTo>
                  <a:cubicBezTo>
                    <a:pt x="173990" y="264160"/>
                    <a:pt x="176530" y="261620"/>
                    <a:pt x="179070" y="259080"/>
                  </a:cubicBezTo>
                  <a:cubicBezTo>
                    <a:pt x="187960" y="255270"/>
                    <a:pt x="196850" y="248920"/>
                    <a:pt x="207010" y="245110"/>
                  </a:cubicBezTo>
                  <a:cubicBezTo>
                    <a:pt x="217170" y="243840"/>
                    <a:pt x="227330" y="241300"/>
                    <a:pt x="237490" y="240030"/>
                  </a:cubicBezTo>
                  <a:cubicBezTo>
                    <a:pt x="242570" y="241300"/>
                    <a:pt x="246380" y="243840"/>
                    <a:pt x="251460" y="248920"/>
                  </a:cubicBezTo>
                  <a:lnTo>
                    <a:pt x="246380" y="267970"/>
                  </a:lnTo>
                  <a:cubicBezTo>
                    <a:pt x="273050" y="280670"/>
                    <a:pt x="252730" y="220980"/>
                    <a:pt x="280670" y="246380"/>
                  </a:cubicBezTo>
                  <a:cubicBezTo>
                    <a:pt x="290830" y="262890"/>
                    <a:pt x="276860" y="270510"/>
                    <a:pt x="281940" y="271780"/>
                  </a:cubicBezTo>
                  <a:cubicBezTo>
                    <a:pt x="340360" y="265430"/>
                    <a:pt x="400050" y="284480"/>
                    <a:pt x="454660" y="240030"/>
                  </a:cubicBezTo>
                  <a:cubicBezTo>
                    <a:pt x="467360" y="280670"/>
                    <a:pt x="516890" y="242570"/>
                    <a:pt x="537210" y="281940"/>
                  </a:cubicBezTo>
                  <a:cubicBezTo>
                    <a:pt x="548640" y="270510"/>
                    <a:pt x="560070" y="269240"/>
                    <a:pt x="567690" y="259080"/>
                  </a:cubicBezTo>
                  <a:cubicBezTo>
                    <a:pt x="575310" y="260350"/>
                    <a:pt x="581660" y="261620"/>
                    <a:pt x="586740" y="260350"/>
                  </a:cubicBezTo>
                  <a:cubicBezTo>
                    <a:pt x="585470" y="265430"/>
                    <a:pt x="584200" y="271780"/>
                    <a:pt x="581660" y="269240"/>
                  </a:cubicBezTo>
                  <a:cubicBezTo>
                    <a:pt x="623570" y="341630"/>
                    <a:pt x="635000" y="204470"/>
                    <a:pt x="674370" y="293370"/>
                  </a:cubicBezTo>
                  <a:cubicBezTo>
                    <a:pt x="681990" y="236220"/>
                    <a:pt x="741680" y="306070"/>
                    <a:pt x="769620" y="254000"/>
                  </a:cubicBezTo>
                  <a:lnTo>
                    <a:pt x="777240" y="254000"/>
                  </a:lnTo>
                  <a:cubicBezTo>
                    <a:pt x="779780" y="262890"/>
                    <a:pt x="779780" y="271780"/>
                    <a:pt x="778510" y="280670"/>
                  </a:cubicBezTo>
                  <a:cubicBezTo>
                    <a:pt x="852170" y="284480"/>
                    <a:pt x="933450" y="308610"/>
                    <a:pt x="996950" y="312420"/>
                  </a:cubicBezTo>
                  <a:cubicBezTo>
                    <a:pt x="1051560" y="260350"/>
                    <a:pt x="1126490" y="340360"/>
                    <a:pt x="1174750" y="266700"/>
                  </a:cubicBezTo>
                  <a:cubicBezTo>
                    <a:pt x="1212850" y="283210"/>
                    <a:pt x="1273810" y="316230"/>
                    <a:pt x="1327150" y="288290"/>
                  </a:cubicBezTo>
                  <a:lnTo>
                    <a:pt x="1322070" y="297180"/>
                  </a:lnTo>
                  <a:cubicBezTo>
                    <a:pt x="1363980" y="295910"/>
                    <a:pt x="1412240" y="293370"/>
                    <a:pt x="1452880" y="278130"/>
                  </a:cubicBezTo>
                  <a:cubicBezTo>
                    <a:pt x="1470660" y="270510"/>
                    <a:pt x="1487170" y="261620"/>
                    <a:pt x="1501140" y="246380"/>
                  </a:cubicBezTo>
                  <a:cubicBezTo>
                    <a:pt x="1516380" y="318770"/>
                    <a:pt x="1543050" y="304800"/>
                    <a:pt x="1568450" y="327660"/>
                  </a:cubicBezTo>
                  <a:cubicBezTo>
                    <a:pt x="1609090" y="295910"/>
                    <a:pt x="1690370" y="307340"/>
                    <a:pt x="1752600" y="279400"/>
                  </a:cubicBezTo>
                  <a:cubicBezTo>
                    <a:pt x="1761490" y="312420"/>
                    <a:pt x="1803400" y="266700"/>
                    <a:pt x="1805940" y="314960"/>
                  </a:cubicBezTo>
                  <a:cubicBezTo>
                    <a:pt x="1979930" y="227330"/>
                    <a:pt x="2192020" y="265430"/>
                    <a:pt x="2373630" y="340360"/>
                  </a:cubicBezTo>
                  <a:lnTo>
                    <a:pt x="2371090" y="344170"/>
                  </a:lnTo>
                  <a:cubicBezTo>
                    <a:pt x="2387600" y="326390"/>
                    <a:pt x="2406650" y="294640"/>
                    <a:pt x="2424430" y="265430"/>
                  </a:cubicBezTo>
                  <a:cubicBezTo>
                    <a:pt x="2453640" y="267970"/>
                    <a:pt x="2482850" y="270510"/>
                    <a:pt x="2512060" y="274320"/>
                  </a:cubicBezTo>
                  <a:cubicBezTo>
                    <a:pt x="2522220" y="275590"/>
                    <a:pt x="2533650" y="276860"/>
                    <a:pt x="2543810" y="276860"/>
                  </a:cubicBezTo>
                  <a:cubicBezTo>
                    <a:pt x="2543810" y="279400"/>
                    <a:pt x="2542540" y="281940"/>
                    <a:pt x="2538730" y="287020"/>
                  </a:cubicBezTo>
                  <a:cubicBezTo>
                    <a:pt x="2570480" y="266700"/>
                    <a:pt x="2602230" y="327660"/>
                    <a:pt x="2640330" y="290830"/>
                  </a:cubicBezTo>
                  <a:lnTo>
                    <a:pt x="2641600" y="303530"/>
                  </a:lnTo>
                  <a:lnTo>
                    <a:pt x="2660650" y="289560"/>
                  </a:lnTo>
                  <a:lnTo>
                    <a:pt x="2665730" y="289560"/>
                  </a:lnTo>
                  <a:cubicBezTo>
                    <a:pt x="2664460" y="302260"/>
                    <a:pt x="2663190" y="317500"/>
                    <a:pt x="2655570" y="320040"/>
                  </a:cubicBezTo>
                  <a:cubicBezTo>
                    <a:pt x="2750820" y="327660"/>
                    <a:pt x="2846070" y="323850"/>
                    <a:pt x="2943860" y="317500"/>
                  </a:cubicBezTo>
                  <a:cubicBezTo>
                    <a:pt x="3072130" y="325120"/>
                    <a:pt x="3200400" y="321310"/>
                    <a:pt x="3335020" y="287020"/>
                  </a:cubicBezTo>
                  <a:cubicBezTo>
                    <a:pt x="3401060" y="284480"/>
                    <a:pt x="3467100" y="284480"/>
                    <a:pt x="3531870" y="288290"/>
                  </a:cubicBezTo>
                  <a:lnTo>
                    <a:pt x="3520440" y="303530"/>
                  </a:lnTo>
                  <a:lnTo>
                    <a:pt x="3552190" y="289560"/>
                  </a:lnTo>
                  <a:cubicBezTo>
                    <a:pt x="3559810" y="289560"/>
                    <a:pt x="3567430" y="290830"/>
                    <a:pt x="3575050" y="290830"/>
                  </a:cubicBezTo>
                  <a:cubicBezTo>
                    <a:pt x="3575050" y="292100"/>
                    <a:pt x="3573780" y="292100"/>
                    <a:pt x="3573780" y="293370"/>
                  </a:cubicBezTo>
                  <a:cubicBezTo>
                    <a:pt x="3646170" y="322580"/>
                    <a:pt x="3722370" y="279400"/>
                    <a:pt x="3793490" y="288290"/>
                  </a:cubicBezTo>
                  <a:cubicBezTo>
                    <a:pt x="3793490" y="295910"/>
                    <a:pt x="3782060" y="311150"/>
                    <a:pt x="3790950" y="320040"/>
                  </a:cubicBezTo>
                  <a:cubicBezTo>
                    <a:pt x="3844290" y="278130"/>
                    <a:pt x="3873500" y="378460"/>
                    <a:pt x="3902710" y="289560"/>
                  </a:cubicBezTo>
                  <a:cubicBezTo>
                    <a:pt x="3905250" y="293370"/>
                    <a:pt x="3906520" y="313690"/>
                    <a:pt x="3900170" y="321310"/>
                  </a:cubicBezTo>
                  <a:cubicBezTo>
                    <a:pt x="4047490" y="295910"/>
                    <a:pt x="4197350" y="300990"/>
                    <a:pt x="4344670" y="320040"/>
                  </a:cubicBezTo>
                  <a:cubicBezTo>
                    <a:pt x="4467860" y="243840"/>
                    <a:pt x="4599940" y="316230"/>
                    <a:pt x="4728210" y="261620"/>
                  </a:cubicBezTo>
                  <a:lnTo>
                    <a:pt x="4734560" y="261620"/>
                  </a:lnTo>
                  <a:lnTo>
                    <a:pt x="4733290" y="274320"/>
                  </a:lnTo>
                  <a:cubicBezTo>
                    <a:pt x="4753610" y="267970"/>
                    <a:pt x="4773930" y="262890"/>
                    <a:pt x="4795520" y="260350"/>
                  </a:cubicBezTo>
                  <a:lnTo>
                    <a:pt x="4936490" y="256540"/>
                  </a:lnTo>
                  <a:cubicBezTo>
                    <a:pt x="4965700" y="259080"/>
                    <a:pt x="4996180" y="261620"/>
                    <a:pt x="5025390" y="265430"/>
                  </a:cubicBezTo>
                  <a:lnTo>
                    <a:pt x="5025390" y="267970"/>
                  </a:lnTo>
                  <a:cubicBezTo>
                    <a:pt x="5030470" y="267970"/>
                    <a:pt x="5034280" y="266700"/>
                    <a:pt x="5039360" y="266700"/>
                  </a:cubicBezTo>
                  <a:cubicBezTo>
                    <a:pt x="5107940" y="275590"/>
                    <a:pt x="5177790" y="284480"/>
                    <a:pt x="5246370" y="280670"/>
                  </a:cubicBezTo>
                  <a:cubicBezTo>
                    <a:pt x="5267960" y="283210"/>
                    <a:pt x="5288280" y="283210"/>
                    <a:pt x="5307330" y="281940"/>
                  </a:cubicBezTo>
                  <a:cubicBezTo>
                    <a:pt x="5412740" y="298450"/>
                    <a:pt x="5518150" y="318770"/>
                    <a:pt x="5624830" y="308610"/>
                  </a:cubicBezTo>
                  <a:cubicBezTo>
                    <a:pt x="5684520" y="320040"/>
                    <a:pt x="5745480" y="318770"/>
                    <a:pt x="5807710" y="312420"/>
                  </a:cubicBezTo>
                  <a:lnTo>
                    <a:pt x="5806440" y="314960"/>
                  </a:lnTo>
                  <a:cubicBezTo>
                    <a:pt x="5806440" y="313690"/>
                    <a:pt x="5807710" y="313690"/>
                    <a:pt x="5807710" y="312420"/>
                  </a:cubicBezTo>
                  <a:cubicBezTo>
                    <a:pt x="5888990" y="303530"/>
                    <a:pt x="5971540" y="284480"/>
                    <a:pt x="6054090" y="275590"/>
                  </a:cubicBezTo>
                  <a:cubicBezTo>
                    <a:pt x="6085840" y="287020"/>
                    <a:pt x="6118860" y="292100"/>
                    <a:pt x="6158230" y="270510"/>
                  </a:cubicBezTo>
                  <a:lnTo>
                    <a:pt x="6150610" y="287020"/>
                  </a:lnTo>
                  <a:cubicBezTo>
                    <a:pt x="6165850" y="279400"/>
                    <a:pt x="6183630" y="274320"/>
                    <a:pt x="6198870" y="273050"/>
                  </a:cubicBezTo>
                  <a:cubicBezTo>
                    <a:pt x="6206490" y="274320"/>
                    <a:pt x="6214110" y="274320"/>
                    <a:pt x="6221730" y="275590"/>
                  </a:cubicBezTo>
                  <a:cubicBezTo>
                    <a:pt x="6225540" y="276860"/>
                    <a:pt x="6228080" y="278130"/>
                    <a:pt x="6231890" y="280670"/>
                  </a:cubicBezTo>
                  <a:cubicBezTo>
                    <a:pt x="6228080" y="283210"/>
                    <a:pt x="6229350" y="288290"/>
                    <a:pt x="6223000" y="292100"/>
                  </a:cubicBezTo>
                  <a:cubicBezTo>
                    <a:pt x="6308090" y="363220"/>
                    <a:pt x="6407150" y="289560"/>
                    <a:pt x="6498590" y="294640"/>
                  </a:cubicBezTo>
                  <a:lnTo>
                    <a:pt x="6487160" y="326390"/>
                  </a:lnTo>
                  <a:cubicBezTo>
                    <a:pt x="6532880" y="289560"/>
                    <a:pt x="6612890" y="327660"/>
                    <a:pt x="6671310" y="311150"/>
                  </a:cubicBezTo>
                  <a:lnTo>
                    <a:pt x="6667500" y="326390"/>
                  </a:lnTo>
                  <a:lnTo>
                    <a:pt x="6697980" y="306070"/>
                  </a:lnTo>
                  <a:lnTo>
                    <a:pt x="6697980" y="336550"/>
                  </a:lnTo>
                  <a:cubicBezTo>
                    <a:pt x="6731000" y="337820"/>
                    <a:pt x="6764020" y="334010"/>
                    <a:pt x="6795770" y="330200"/>
                  </a:cubicBezTo>
                  <a:cubicBezTo>
                    <a:pt x="6917690" y="365760"/>
                    <a:pt x="7039610" y="360680"/>
                    <a:pt x="7161530" y="339090"/>
                  </a:cubicBezTo>
                  <a:cubicBezTo>
                    <a:pt x="7308850" y="346710"/>
                    <a:pt x="7448550" y="321310"/>
                    <a:pt x="7593330" y="303530"/>
                  </a:cubicBezTo>
                  <a:cubicBezTo>
                    <a:pt x="7616190" y="300990"/>
                    <a:pt x="7649210" y="297180"/>
                    <a:pt x="7670800" y="295910"/>
                  </a:cubicBezTo>
                  <a:cubicBezTo>
                    <a:pt x="7668260" y="298450"/>
                    <a:pt x="7666990" y="307340"/>
                    <a:pt x="7663180" y="309880"/>
                  </a:cubicBezTo>
                  <a:cubicBezTo>
                    <a:pt x="7670800" y="302260"/>
                    <a:pt x="7678420" y="289560"/>
                    <a:pt x="7687310" y="287020"/>
                  </a:cubicBezTo>
                  <a:lnTo>
                    <a:pt x="7693660" y="287020"/>
                  </a:lnTo>
                  <a:cubicBezTo>
                    <a:pt x="7696200" y="293370"/>
                    <a:pt x="7689850" y="299720"/>
                    <a:pt x="7687310" y="302260"/>
                  </a:cubicBezTo>
                  <a:cubicBezTo>
                    <a:pt x="7725410" y="349250"/>
                    <a:pt x="7801610" y="276860"/>
                    <a:pt x="7825740" y="312420"/>
                  </a:cubicBezTo>
                  <a:cubicBezTo>
                    <a:pt x="7835900" y="308610"/>
                    <a:pt x="7840980" y="292100"/>
                    <a:pt x="7837170" y="278130"/>
                  </a:cubicBezTo>
                  <a:cubicBezTo>
                    <a:pt x="7931150" y="274320"/>
                    <a:pt x="8023860" y="279400"/>
                    <a:pt x="8115300" y="317500"/>
                  </a:cubicBezTo>
                  <a:cubicBezTo>
                    <a:pt x="8223250" y="264160"/>
                    <a:pt x="8336280" y="392430"/>
                    <a:pt x="8454390" y="379730"/>
                  </a:cubicBezTo>
                  <a:lnTo>
                    <a:pt x="8450580" y="360680"/>
                  </a:lnTo>
                  <a:cubicBezTo>
                    <a:pt x="8491220" y="420370"/>
                    <a:pt x="8547100" y="280670"/>
                    <a:pt x="8571230" y="369570"/>
                  </a:cubicBezTo>
                  <a:lnTo>
                    <a:pt x="8566150" y="373380"/>
                  </a:lnTo>
                  <a:cubicBezTo>
                    <a:pt x="8587740" y="417830"/>
                    <a:pt x="8620760" y="270510"/>
                    <a:pt x="8633460" y="323850"/>
                  </a:cubicBezTo>
                  <a:lnTo>
                    <a:pt x="8637270" y="302260"/>
                  </a:lnTo>
                  <a:cubicBezTo>
                    <a:pt x="8665210" y="297180"/>
                    <a:pt x="8639810" y="327660"/>
                    <a:pt x="8660130" y="336550"/>
                  </a:cubicBezTo>
                  <a:cubicBezTo>
                    <a:pt x="8667750" y="334010"/>
                    <a:pt x="8663940" y="297180"/>
                    <a:pt x="8680450" y="309880"/>
                  </a:cubicBezTo>
                  <a:cubicBezTo>
                    <a:pt x="8681720" y="398780"/>
                    <a:pt x="8747760" y="292100"/>
                    <a:pt x="8746490" y="392430"/>
                  </a:cubicBezTo>
                  <a:cubicBezTo>
                    <a:pt x="8731250" y="392430"/>
                    <a:pt x="8768080" y="431800"/>
                    <a:pt x="8735060" y="452120"/>
                  </a:cubicBezTo>
                  <a:cubicBezTo>
                    <a:pt x="8743950" y="462280"/>
                    <a:pt x="8789670" y="458470"/>
                    <a:pt x="8787130" y="416560"/>
                  </a:cubicBezTo>
                  <a:cubicBezTo>
                    <a:pt x="8789670" y="369570"/>
                    <a:pt x="8808720" y="330200"/>
                    <a:pt x="8782050" y="294640"/>
                  </a:cubicBezTo>
                  <a:close/>
                  <a:moveTo>
                    <a:pt x="200660" y="226060"/>
                  </a:moveTo>
                  <a:cubicBezTo>
                    <a:pt x="201930" y="224790"/>
                    <a:pt x="201930" y="224790"/>
                    <a:pt x="201930" y="226060"/>
                  </a:cubicBezTo>
                  <a:lnTo>
                    <a:pt x="200660" y="226060"/>
                  </a:lnTo>
                  <a:close/>
                  <a:moveTo>
                    <a:pt x="8314690" y="250190"/>
                  </a:moveTo>
                  <a:cubicBezTo>
                    <a:pt x="8317230" y="248920"/>
                    <a:pt x="8318500" y="248920"/>
                    <a:pt x="8321040" y="247650"/>
                  </a:cubicBezTo>
                  <a:cubicBezTo>
                    <a:pt x="8319770" y="252730"/>
                    <a:pt x="8319770" y="259080"/>
                    <a:pt x="8323580" y="269240"/>
                  </a:cubicBezTo>
                  <a:cubicBezTo>
                    <a:pt x="8321040" y="262890"/>
                    <a:pt x="8318500" y="256540"/>
                    <a:pt x="8314690" y="250190"/>
                  </a:cubicBezTo>
                  <a:close/>
                  <a:moveTo>
                    <a:pt x="8407400" y="224790"/>
                  </a:moveTo>
                  <a:cubicBezTo>
                    <a:pt x="8445500" y="219710"/>
                    <a:pt x="8484870" y="220980"/>
                    <a:pt x="8522970" y="223520"/>
                  </a:cubicBezTo>
                  <a:cubicBezTo>
                    <a:pt x="8484870" y="226060"/>
                    <a:pt x="8446770" y="226060"/>
                    <a:pt x="8407400" y="224790"/>
                  </a:cubicBezTo>
                  <a:close/>
                  <a:moveTo>
                    <a:pt x="8606790" y="234950"/>
                  </a:moveTo>
                  <a:lnTo>
                    <a:pt x="8608061" y="234950"/>
                  </a:lnTo>
                  <a:cubicBezTo>
                    <a:pt x="8608061" y="236220"/>
                    <a:pt x="8606790" y="236220"/>
                    <a:pt x="8606790" y="234950"/>
                  </a:cubicBezTo>
                  <a:close/>
                </a:path>
              </a:pathLst>
            </a:custGeom>
            <a:solidFill>
              <a:srgbClr val="E05A47"/>
            </a:solidFill>
          </p:spPr>
        </p:sp>
      </p:grpSp>
      <p:sp>
        <p:nvSpPr>
          <p:cNvPr id="14" name="TextBox 14"/>
          <p:cNvSpPr txBox="1"/>
          <p:nvPr/>
        </p:nvSpPr>
        <p:spPr>
          <a:xfrm>
            <a:off x="14797780" y="3614973"/>
            <a:ext cx="1874612"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40 Soru</a:t>
            </a:r>
          </a:p>
        </p:txBody>
      </p:sp>
      <p:sp>
        <p:nvSpPr>
          <p:cNvPr id="15" name="TextBox 15"/>
          <p:cNvSpPr txBox="1"/>
          <p:nvPr/>
        </p:nvSpPr>
        <p:spPr>
          <a:xfrm>
            <a:off x="12692832" y="2345742"/>
            <a:ext cx="1845387"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40 Soru</a:t>
            </a:r>
          </a:p>
        </p:txBody>
      </p:sp>
      <p:sp>
        <p:nvSpPr>
          <p:cNvPr id="16" name="TextBox 16"/>
          <p:cNvSpPr txBox="1"/>
          <p:nvPr/>
        </p:nvSpPr>
        <p:spPr>
          <a:xfrm>
            <a:off x="14001064" y="7458710"/>
            <a:ext cx="2230847" cy="1799590"/>
          </a:xfrm>
          <a:prstGeom prst="rect">
            <a:avLst/>
          </a:prstGeom>
        </p:spPr>
        <p:txBody>
          <a:bodyPr lIns="0" tIns="0" rIns="0" bIns="0" rtlCol="0" anchor="t">
            <a:spAutoFit/>
          </a:bodyPr>
          <a:lstStyle/>
          <a:p>
            <a:pPr algn="just">
              <a:lnSpc>
                <a:spcPts val="4759"/>
              </a:lnSpc>
            </a:pPr>
            <a:r>
              <a:rPr lang="en-US" sz="3400">
                <a:solidFill>
                  <a:srgbClr val="000000"/>
                </a:solidFill>
                <a:latin typeface="Arimo"/>
              </a:rPr>
              <a:t>Fizik:7</a:t>
            </a:r>
          </a:p>
          <a:p>
            <a:pPr algn="just">
              <a:lnSpc>
                <a:spcPts val="4759"/>
              </a:lnSpc>
            </a:pPr>
            <a:r>
              <a:rPr lang="en-US" sz="3399">
                <a:solidFill>
                  <a:srgbClr val="000000"/>
                </a:solidFill>
                <a:latin typeface="Arimo"/>
              </a:rPr>
              <a:t>Kimya:7</a:t>
            </a:r>
          </a:p>
          <a:p>
            <a:pPr algn="just">
              <a:lnSpc>
                <a:spcPts val="4759"/>
              </a:lnSpc>
            </a:pPr>
            <a:r>
              <a:rPr lang="en-US" sz="3399">
                <a:solidFill>
                  <a:srgbClr val="000000"/>
                </a:solidFill>
                <a:latin typeface="Arimo"/>
              </a:rPr>
              <a:t>Biyoloji:6</a:t>
            </a:r>
          </a:p>
        </p:txBody>
      </p:sp>
      <p:sp>
        <p:nvSpPr>
          <p:cNvPr id="17" name="TextBox 17"/>
          <p:cNvSpPr txBox="1"/>
          <p:nvPr/>
        </p:nvSpPr>
        <p:spPr>
          <a:xfrm>
            <a:off x="2490168" y="7082907"/>
            <a:ext cx="3928000" cy="599440"/>
          </a:xfrm>
          <a:prstGeom prst="rect">
            <a:avLst/>
          </a:prstGeom>
        </p:spPr>
        <p:txBody>
          <a:bodyPr lIns="0" tIns="0" rIns="0" bIns="0" rtlCol="0" anchor="t">
            <a:spAutoFit/>
          </a:bodyPr>
          <a:lstStyle/>
          <a:p>
            <a:pPr algn="just">
              <a:lnSpc>
                <a:spcPts val="4759"/>
              </a:lnSpc>
            </a:pPr>
            <a:r>
              <a:rPr lang="en-US" sz="3400">
                <a:solidFill>
                  <a:srgbClr val="000000"/>
                </a:solidFill>
                <a:latin typeface="Arimo Bold"/>
              </a:rPr>
              <a:t>Toplam 120 Soru</a:t>
            </a:r>
          </a:p>
        </p:txBody>
      </p:sp>
      <p:sp>
        <p:nvSpPr>
          <p:cNvPr id="18" name="TextBox 18"/>
          <p:cNvSpPr txBox="1"/>
          <p:nvPr/>
        </p:nvSpPr>
        <p:spPr>
          <a:xfrm>
            <a:off x="2526163" y="8315642"/>
            <a:ext cx="4984475" cy="599440"/>
          </a:xfrm>
          <a:prstGeom prst="rect">
            <a:avLst/>
          </a:prstGeom>
        </p:spPr>
        <p:txBody>
          <a:bodyPr lIns="0" tIns="0" rIns="0" bIns="0" rtlCol="0" anchor="t">
            <a:spAutoFit/>
          </a:bodyPr>
          <a:lstStyle/>
          <a:p>
            <a:pPr algn="just">
              <a:lnSpc>
                <a:spcPts val="4759"/>
              </a:lnSpc>
            </a:pPr>
            <a:r>
              <a:rPr lang="en-US" sz="3400">
                <a:solidFill>
                  <a:srgbClr val="000000"/>
                </a:solidFill>
                <a:latin typeface="Arimo Bold"/>
              </a:rPr>
              <a:t>Toplam 135 DK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sp>
        <p:nvSpPr>
          <p:cNvPr id="2" name="TextBox 2"/>
          <p:cNvSpPr txBox="1"/>
          <p:nvPr/>
        </p:nvSpPr>
        <p:spPr>
          <a:xfrm>
            <a:off x="7881114" y="1577682"/>
            <a:ext cx="9636396" cy="7826375"/>
          </a:xfrm>
          <a:prstGeom prst="rect">
            <a:avLst/>
          </a:prstGeom>
        </p:spPr>
        <p:txBody>
          <a:bodyPr lIns="0" tIns="0" rIns="0" bIns="0" rtlCol="0" anchor="t">
            <a:spAutoFit/>
          </a:bodyPr>
          <a:lstStyle/>
          <a:p>
            <a:pPr algn="ctr">
              <a:lnSpc>
                <a:spcPts val="5040"/>
              </a:lnSpc>
            </a:pPr>
            <a:r>
              <a:rPr lang="en-US" sz="3600">
                <a:solidFill>
                  <a:srgbClr val="000000"/>
                </a:solidFill>
                <a:latin typeface="Times Neue Roman Bold"/>
              </a:rPr>
              <a:t>İKİNCİ OTURUM AYT</a:t>
            </a:r>
          </a:p>
          <a:p>
            <a:pPr algn="ctr">
              <a:lnSpc>
                <a:spcPts val="4759"/>
              </a:lnSpc>
            </a:pPr>
            <a:endParaRPr lang="en-US" sz="3600">
              <a:solidFill>
                <a:srgbClr val="000000"/>
              </a:solidFill>
              <a:latin typeface="Times Neue Roman Bold"/>
            </a:endParaRPr>
          </a:p>
          <a:p>
            <a:pPr algn="just">
              <a:lnSpc>
                <a:spcPts val="4759"/>
              </a:lnSpc>
            </a:pPr>
            <a:r>
              <a:rPr lang="en-US" sz="3399">
                <a:solidFill>
                  <a:srgbClr val="000000"/>
                </a:solidFill>
                <a:latin typeface="Arimo"/>
              </a:rPr>
              <a:t>Türk Dili ve Edebiyatı</a:t>
            </a:r>
          </a:p>
          <a:p>
            <a:pPr algn="just">
              <a:lnSpc>
                <a:spcPts val="4759"/>
              </a:lnSpc>
            </a:pPr>
            <a:r>
              <a:rPr lang="en-US" sz="3399">
                <a:solidFill>
                  <a:srgbClr val="000000"/>
                </a:solidFill>
                <a:latin typeface="Arimo"/>
              </a:rPr>
              <a:t>Sosyal Bilimler 1</a:t>
            </a: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Sosyal Bilimler 2</a:t>
            </a:r>
          </a:p>
          <a:p>
            <a:pPr algn="just">
              <a:lnSpc>
                <a:spcPts val="4759"/>
              </a:lnSpc>
            </a:pPr>
            <a:endParaRPr lang="en-US" sz="3399">
              <a:solidFill>
                <a:srgbClr val="000000"/>
              </a:solidFill>
              <a:latin typeface="Arimo"/>
            </a:endParaRPr>
          </a:p>
          <a:p>
            <a:pPr algn="just">
              <a:lnSpc>
                <a:spcPts val="4759"/>
              </a:lnSpc>
            </a:pPr>
            <a:endParaRPr lang="en-US" sz="3399">
              <a:solidFill>
                <a:srgbClr val="000000"/>
              </a:solidFill>
              <a:latin typeface="Arimo"/>
            </a:endParaRPr>
          </a:p>
          <a:p>
            <a:pPr algn="just">
              <a:lnSpc>
                <a:spcPts val="4759"/>
              </a:lnSpc>
            </a:pPr>
            <a:endParaRPr lang="en-US" sz="3399">
              <a:solidFill>
                <a:srgbClr val="000000"/>
              </a:solidFill>
              <a:latin typeface="Arimo"/>
            </a:endParaRPr>
          </a:p>
          <a:p>
            <a:pPr algn="just">
              <a:lnSpc>
                <a:spcPts val="4759"/>
              </a:lnSpc>
            </a:pPr>
            <a:r>
              <a:rPr lang="en-US" sz="3399">
                <a:solidFill>
                  <a:srgbClr val="000000"/>
                </a:solidFill>
                <a:latin typeface="Arimo"/>
              </a:rPr>
              <a:t>Matematik</a:t>
            </a:r>
          </a:p>
          <a:p>
            <a:pPr algn="just">
              <a:lnSpc>
                <a:spcPts val="4759"/>
              </a:lnSpc>
            </a:pPr>
            <a:r>
              <a:rPr lang="en-US" sz="3399">
                <a:solidFill>
                  <a:srgbClr val="000000"/>
                </a:solidFill>
                <a:latin typeface="Arimo"/>
              </a:rPr>
              <a:t>Fen Bilimleri</a:t>
            </a:r>
          </a:p>
          <a:p>
            <a:pPr algn="just">
              <a:lnSpc>
                <a:spcPts val="4759"/>
              </a:lnSpc>
            </a:pPr>
            <a:endParaRPr lang="en-US" sz="3399">
              <a:solidFill>
                <a:srgbClr val="000000"/>
              </a:solidFill>
              <a:latin typeface="Arimo"/>
            </a:endParaRPr>
          </a:p>
          <a:p>
            <a:pPr algn="just">
              <a:lnSpc>
                <a:spcPts val="4760"/>
              </a:lnSpc>
            </a:pPr>
            <a:endParaRPr lang="en-US" sz="3399">
              <a:solidFill>
                <a:srgbClr val="000000"/>
              </a:solidFill>
              <a:latin typeface="Arimo"/>
            </a:endParaRPr>
          </a:p>
        </p:txBody>
      </p:sp>
      <p:pic>
        <p:nvPicPr>
          <p:cNvPr id="3" name="Picture 3"/>
          <p:cNvPicPr>
            <a:picLocks noChangeAspect="1"/>
          </p:cNvPicPr>
          <p:nvPr/>
        </p:nvPicPr>
        <p:blipFill>
          <a:blip r:embed="rId2"/>
          <a:srcRect/>
          <a:stretch>
            <a:fillRect/>
          </a:stretch>
        </p:blipFill>
        <p:spPr>
          <a:xfrm>
            <a:off x="11964212" y="2840501"/>
            <a:ext cx="1689388" cy="460742"/>
          </a:xfrm>
          <a:prstGeom prst="rect">
            <a:avLst/>
          </a:prstGeom>
        </p:spPr>
      </p:pic>
      <p:pic>
        <p:nvPicPr>
          <p:cNvPr id="4" name="Picture 4"/>
          <p:cNvPicPr>
            <a:picLocks noChangeAspect="1"/>
          </p:cNvPicPr>
          <p:nvPr/>
        </p:nvPicPr>
        <p:blipFill>
          <a:blip r:embed="rId2"/>
          <a:srcRect/>
          <a:stretch>
            <a:fillRect/>
          </a:stretch>
        </p:blipFill>
        <p:spPr>
          <a:xfrm>
            <a:off x="11354963" y="3429635"/>
            <a:ext cx="1689388" cy="460742"/>
          </a:xfrm>
          <a:prstGeom prst="rect">
            <a:avLst/>
          </a:prstGeom>
        </p:spPr>
      </p:pic>
      <p:pic>
        <p:nvPicPr>
          <p:cNvPr id="5" name="Picture 5"/>
          <p:cNvPicPr>
            <a:picLocks noChangeAspect="1"/>
          </p:cNvPicPr>
          <p:nvPr/>
        </p:nvPicPr>
        <p:blipFill>
          <a:blip r:embed="rId2"/>
          <a:srcRect/>
          <a:stretch>
            <a:fillRect/>
          </a:stretch>
        </p:blipFill>
        <p:spPr>
          <a:xfrm>
            <a:off x="11338706" y="4682758"/>
            <a:ext cx="1689388" cy="460742"/>
          </a:xfrm>
          <a:prstGeom prst="rect">
            <a:avLst/>
          </a:prstGeom>
        </p:spPr>
      </p:pic>
      <p:pic>
        <p:nvPicPr>
          <p:cNvPr id="6" name="Picture 6"/>
          <p:cNvPicPr>
            <a:picLocks noChangeAspect="1"/>
          </p:cNvPicPr>
          <p:nvPr/>
        </p:nvPicPr>
        <p:blipFill>
          <a:blip r:embed="rId2"/>
          <a:srcRect/>
          <a:stretch>
            <a:fillRect/>
          </a:stretch>
        </p:blipFill>
        <p:spPr>
          <a:xfrm>
            <a:off x="10274825" y="7107926"/>
            <a:ext cx="1689388" cy="460742"/>
          </a:xfrm>
          <a:prstGeom prst="rect">
            <a:avLst/>
          </a:prstGeom>
        </p:spPr>
      </p:pic>
      <p:pic>
        <p:nvPicPr>
          <p:cNvPr id="7" name="Picture 7"/>
          <p:cNvPicPr>
            <a:picLocks noChangeAspect="1"/>
          </p:cNvPicPr>
          <p:nvPr/>
        </p:nvPicPr>
        <p:blipFill>
          <a:blip r:embed="rId2"/>
          <a:srcRect/>
          <a:stretch>
            <a:fillRect/>
          </a:stretch>
        </p:blipFill>
        <p:spPr>
          <a:xfrm>
            <a:off x="10494012" y="7777179"/>
            <a:ext cx="1689388" cy="460742"/>
          </a:xfrm>
          <a:prstGeom prst="rect">
            <a:avLst/>
          </a:prstGeom>
        </p:spPr>
      </p:pic>
      <p:pic>
        <p:nvPicPr>
          <p:cNvPr id="8" name="Picture 8"/>
          <p:cNvPicPr>
            <a:picLocks noChangeAspect="1"/>
          </p:cNvPicPr>
          <p:nvPr/>
        </p:nvPicPr>
        <p:blipFill>
          <a:blip r:embed="rId3"/>
          <a:srcRect/>
          <a:stretch>
            <a:fillRect/>
          </a:stretch>
        </p:blipFill>
        <p:spPr>
          <a:xfrm>
            <a:off x="784038" y="1832977"/>
            <a:ext cx="4853122" cy="4261924"/>
          </a:xfrm>
          <a:prstGeom prst="rect">
            <a:avLst/>
          </a:prstGeom>
        </p:spPr>
      </p:pic>
      <p:pic>
        <p:nvPicPr>
          <p:cNvPr id="9" name="Picture 9"/>
          <p:cNvPicPr>
            <a:picLocks noChangeAspect="1"/>
          </p:cNvPicPr>
          <p:nvPr/>
        </p:nvPicPr>
        <p:blipFill>
          <a:blip r:embed="rId4"/>
          <a:srcRect/>
          <a:stretch>
            <a:fillRect/>
          </a:stretch>
        </p:blipFill>
        <p:spPr>
          <a:xfrm>
            <a:off x="7350251" y="461950"/>
            <a:ext cx="10698123" cy="10134040"/>
          </a:xfrm>
          <a:prstGeom prst="rect">
            <a:avLst/>
          </a:prstGeom>
        </p:spPr>
      </p:pic>
      <p:sp>
        <p:nvSpPr>
          <p:cNvPr id="10" name="TextBox 10"/>
          <p:cNvSpPr txBox="1"/>
          <p:nvPr/>
        </p:nvSpPr>
        <p:spPr>
          <a:xfrm>
            <a:off x="13989139" y="3353435"/>
            <a:ext cx="3528371" cy="1641234"/>
          </a:xfrm>
          <a:prstGeom prst="rect">
            <a:avLst/>
          </a:prstGeom>
        </p:spPr>
        <p:txBody>
          <a:bodyPr lIns="0" tIns="0" rIns="0" bIns="0" rtlCol="0" anchor="t">
            <a:spAutoFit/>
          </a:bodyPr>
          <a:lstStyle/>
          <a:p>
            <a:pPr algn="just">
              <a:lnSpc>
                <a:spcPts val="4346"/>
              </a:lnSpc>
            </a:pPr>
            <a:r>
              <a:rPr lang="en-US" sz="3104">
                <a:solidFill>
                  <a:srgbClr val="000000"/>
                </a:solidFill>
                <a:latin typeface="Arimo"/>
              </a:rPr>
              <a:t>Tarih1 - 10 Soru</a:t>
            </a:r>
          </a:p>
          <a:p>
            <a:pPr algn="just">
              <a:lnSpc>
                <a:spcPts val="4346"/>
              </a:lnSpc>
            </a:pPr>
            <a:r>
              <a:rPr lang="en-US" sz="3104">
                <a:solidFill>
                  <a:srgbClr val="000000"/>
                </a:solidFill>
                <a:latin typeface="Arimo"/>
              </a:rPr>
              <a:t>Coğrafya1 - 6 Soru</a:t>
            </a:r>
          </a:p>
          <a:p>
            <a:pPr algn="ctr">
              <a:lnSpc>
                <a:spcPts val="4346"/>
              </a:lnSpc>
            </a:pPr>
            <a:endParaRPr lang="en-US" sz="3104">
              <a:solidFill>
                <a:srgbClr val="000000"/>
              </a:solidFill>
              <a:latin typeface="Arimo"/>
            </a:endParaRPr>
          </a:p>
        </p:txBody>
      </p:sp>
      <p:sp>
        <p:nvSpPr>
          <p:cNvPr id="11" name="TextBox 11"/>
          <p:cNvSpPr txBox="1"/>
          <p:nvPr/>
        </p:nvSpPr>
        <p:spPr>
          <a:xfrm>
            <a:off x="13044350" y="4506583"/>
            <a:ext cx="4473160" cy="2831714"/>
          </a:xfrm>
          <a:prstGeom prst="rect">
            <a:avLst/>
          </a:prstGeom>
        </p:spPr>
        <p:txBody>
          <a:bodyPr lIns="0" tIns="0" rIns="0" bIns="0" rtlCol="0" anchor="t">
            <a:spAutoFit/>
          </a:bodyPr>
          <a:lstStyle/>
          <a:p>
            <a:pPr algn="just">
              <a:lnSpc>
                <a:spcPts val="4485"/>
              </a:lnSpc>
            </a:pPr>
            <a:r>
              <a:rPr lang="en-US" sz="3203">
                <a:solidFill>
                  <a:srgbClr val="000000"/>
                </a:solidFill>
                <a:latin typeface="Arimo"/>
              </a:rPr>
              <a:t>Tarih2 - 11 Soru</a:t>
            </a:r>
          </a:p>
          <a:p>
            <a:pPr algn="just">
              <a:lnSpc>
                <a:spcPts val="4485"/>
              </a:lnSpc>
            </a:pPr>
            <a:r>
              <a:rPr lang="en-US" sz="3203">
                <a:solidFill>
                  <a:srgbClr val="000000"/>
                </a:solidFill>
                <a:latin typeface="Arimo"/>
              </a:rPr>
              <a:t>Coğrafya2 - 11 Soru</a:t>
            </a:r>
          </a:p>
          <a:p>
            <a:pPr algn="just">
              <a:lnSpc>
                <a:spcPts val="4485"/>
              </a:lnSpc>
            </a:pPr>
            <a:r>
              <a:rPr lang="en-US" sz="3203">
                <a:solidFill>
                  <a:srgbClr val="000000"/>
                </a:solidFill>
                <a:latin typeface="Arimo"/>
              </a:rPr>
              <a:t>Felsefe Grubu- 12 Soru</a:t>
            </a:r>
          </a:p>
          <a:p>
            <a:pPr algn="just">
              <a:lnSpc>
                <a:spcPts val="4485"/>
              </a:lnSpc>
            </a:pPr>
            <a:r>
              <a:rPr lang="en-US" sz="3203">
                <a:solidFill>
                  <a:srgbClr val="000000"/>
                </a:solidFill>
                <a:latin typeface="Arimo"/>
              </a:rPr>
              <a:t>Din Kültürü 6 Soru</a:t>
            </a:r>
          </a:p>
          <a:p>
            <a:pPr algn="just">
              <a:lnSpc>
                <a:spcPts val="4485"/>
              </a:lnSpc>
            </a:pPr>
            <a:endParaRPr lang="en-US" sz="3203">
              <a:solidFill>
                <a:srgbClr val="000000"/>
              </a:solidFill>
              <a:latin typeface="Arimo"/>
            </a:endParaRPr>
          </a:p>
        </p:txBody>
      </p:sp>
      <p:sp>
        <p:nvSpPr>
          <p:cNvPr id="12" name="TextBox 12"/>
          <p:cNvSpPr txBox="1"/>
          <p:nvPr/>
        </p:nvSpPr>
        <p:spPr>
          <a:xfrm>
            <a:off x="12369937" y="7568907"/>
            <a:ext cx="3238404" cy="1799590"/>
          </a:xfrm>
          <a:prstGeom prst="rect">
            <a:avLst/>
          </a:prstGeom>
        </p:spPr>
        <p:txBody>
          <a:bodyPr lIns="0" tIns="0" rIns="0" bIns="0" rtlCol="0" anchor="t">
            <a:spAutoFit/>
          </a:bodyPr>
          <a:lstStyle/>
          <a:p>
            <a:pPr algn="just">
              <a:lnSpc>
                <a:spcPts val="4759"/>
              </a:lnSpc>
            </a:pPr>
            <a:r>
              <a:rPr lang="en-US" sz="3400">
                <a:solidFill>
                  <a:srgbClr val="000000"/>
                </a:solidFill>
                <a:latin typeface="Arimo"/>
              </a:rPr>
              <a:t>Fizik 14 Soru</a:t>
            </a:r>
          </a:p>
          <a:p>
            <a:pPr algn="just">
              <a:lnSpc>
                <a:spcPts val="4759"/>
              </a:lnSpc>
            </a:pPr>
            <a:r>
              <a:rPr lang="en-US" sz="3399">
                <a:solidFill>
                  <a:srgbClr val="000000"/>
                </a:solidFill>
                <a:latin typeface="Arimo"/>
              </a:rPr>
              <a:t>Kimya 13 Soru</a:t>
            </a:r>
          </a:p>
          <a:p>
            <a:pPr algn="just">
              <a:lnSpc>
                <a:spcPts val="4759"/>
              </a:lnSpc>
            </a:pPr>
            <a:r>
              <a:rPr lang="en-US" sz="3399">
                <a:solidFill>
                  <a:srgbClr val="000000"/>
                </a:solidFill>
                <a:latin typeface="Arimo"/>
              </a:rPr>
              <a:t>Biyoloji 13 Soru</a:t>
            </a:r>
          </a:p>
        </p:txBody>
      </p:sp>
      <p:grpSp>
        <p:nvGrpSpPr>
          <p:cNvPr id="13" name="Group 13"/>
          <p:cNvGrpSpPr/>
          <p:nvPr/>
        </p:nvGrpSpPr>
        <p:grpSpPr>
          <a:xfrm>
            <a:off x="1628998" y="8007550"/>
            <a:ext cx="4008163" cy="205740"/>
            <a:chOff x="0" y="0"/>
            <a:chExt cx="8783320" cy="450850"/>
          </a:xfrm>
        </p:grpSpPr>
        <p:sp>
          <p:nvSpPr>
            <p:cNvPr id="14" name="Freeform 14"/>
            <p:cNvSpPr/>
            <p:nvPr/>
          </p:nvSpPr>
          <p:spPr>
            <a:xfrm>
              <a:off x="-12700" y="-5080"/>
              <a:ext cx="8808720" cy="462280"/>
            </a:xfrm>
            <a:custGeom>
              <a:avLst/>
              <a:gdLst/>
              <a:ahLst/>
              <a:cxnLst/>
              <a:rect l="l" t="t" r="r" b="b"/>
              <a:pathLst>
                <a:path w="8808720" h="462280">
                  <a:moveTo>
                    <a:pt x="8782050" y="294640"/>
                  </a:moveTo>
                  <a:lnTo>
                    <a:pt x="8775700" y="327660"/>
                  </a:lnTo>
                  <a:cubicBezTo>
                    <a:pt x="8766810" y="294640"/>
                    <a:pt x="8769350" y="311150"/>
                    <a:pt x="8766810" y="285750"/>
                  </a:cubicBezTo>
                  <a:cubicBezTo>
                    <a:pt x="8731250" y="280670"/>
                    <a:pt x="8727440" y="232410"/>
                    <a:pt x="8702040" y="212090"/>
                  </a:cubicBezTo>
                  <a:lnTo>
                    <a:pt x="8702040" y="215900"/>
                  </a:lnTo>
                  <a:cubicBezTo>
                    <a:pt x="8691880" y="236220"/>
                    <a:pt x="8680450" y="240030"/>
                    <a:pt x="8670290" y="236220"/>
                  </a:cubicBezTo>
                  <a:cubicBezTo>
                    <a:pt x="8670290" y="222250"/>
                    <a:pt x="8658860" y="219710"/>
                    <a:pt x="8670290" y="201930"/>
                  </a:cubicBezTo>
                  <a:cubicBezTo>
                    <a:pt x="8658860" y="194310"/>
                    <a:pt x="8648700" y="195580"/>
                    <a:pt x="8637270" y="198120"/>
                  </a:cubicBezTo>
                  <a:cubicBezTo>
                    <a:pt x="8634730" y="195580"/>
                    <a:pt x="8632190" y="198120"/>
                    <a:pt x="8629650" y="200660"/>
                  </a:cubicBezTo>
                  <a:cubicBezTo>
                    <a:pt x="8620760" y="204470"/>
                    <a:pt x="8611870" y="210820"/>
                    <a:pt x="8601710" y="214630"/>
                  </a:cubicBezTo>
                  <a:cubicBezTo>
                    <a:pt x="8591550" y="215900"/>
                    <a:pt x="8581390" y="218440"/>
                    <a:pt x="8571230" y="219710"/>
                  </a:cubicBezTo>
                  <a:cubicBezTo>
                    <a:pt x="8566150" y="218440"/>
                    <a:pt x="8562340" y="215900"/>
                    <a:pt x="8557260" y="210820"/>
                  </a:cubicBezTo>
                  <a:lnTo>
                    <a:pt x="8562340" y="191770"/>
                  </a:lnTo>
                  <a:cubicBezTo>
                    <a:pt x="8535670" y="179070"/>
                    <a:pt x="8555990" y="238760"/>
                    <a:pt x="8528050" y="213360"/>
                  </a:cubicBezTo>
                  <a:cubicBezTo>
                    <a:pt x="8517890" y="196850"/>
                    <a:pt x="8531860" y="189230"/>
                    <a:pt x="8526780" y="187960"/>
                  </a:cubicBezTo>
                  <a:cubicBezTo>
                    <a:pt x="8468360" y="194310"/>
                    <a:pt x="8408670" y="175260"/>
                    <a:pt x="8354060" y="219710"/>
                  </a:cubicBezTo>
                  <a:cubicBezTo>
                    <a:pt x="8341360" y="179070"/>
                    <a:pt x="8291830" y="217170"/>
                    <a:pt x="8271510" y="177800"/>
                  </a:cubicBezTo>
                  <a:cubicBezTo>
                    <a:pt x="8260080" y="189230"/>
                    <a:pt x="8248650" y="190500"/>
                    <a:pt x="8241030" y="200660"/>
                  </a:cubicBezTo>
                  <a:cubicBezTo>
                    <a:pt x="8233410" y="199390"/>
                    <a:pt x="8227060" y="198120"/>
                    <a:pt x="8221980" y="199390"/>
                  </a:cubicBezTo>
                  <a:cubicBezTo>
                    <a:pt x="8223250" y="194310"/>
                    <a:pt x="8224520" y="187960"/>
                    <a:pt x="8227060" y="190500"/>
                  </a:cubicBezTo>
                  <a:cubicBezTo>
                    <a:pt x="8185150" y="118110"/>
                    <a:pt x="8173720" y="255270"/>
                    <a:pt x="8134350" y="166370"/>
                  </a:cubicBezTo>
                  <a:cubicBezTo>
                    <a:pt x="8126730" y="223520"/>
                    <a:pt x="8067040" y="153670"/>
                    <a:pt x="8039100" y="205740"/>
                  </a:cubicBezTo>
                  <a:lnTo>
                    <a:pt x="8031480" y="205740"/>
                  </a:lnTo>
                  <a:cubicBezTo>
                    <a:pt x="8028940" y="196850"/>
                    <a:pt x="8028940" y="187960"/>
                    <a:pt x="8030210" y="179070"/>
                  </a:cubicBezTo>
                  <a:cubicBezTo>
                    <a:pt x="7956550" y="175260"/>
                    <a:pt x="7875270" y="151130"/>
                    <a:pt x="7811770" y="147320"/>
                  </a:cubicBezTo>
                  <a:cubicBezTo>
                    <a:pt x="7757160" y="199390"/>
                    <a:pt x="7682230" y="119380"/>
                    <a:pt x="7633970" y="193040"/>
                  </a:cubicBezTo>
                  <a:cubicBezTo>
                    <a:pt x="7626350" y="189230"/>
                    <a:pt x="7611110" y="182880"/>
                    <a:pt x="7597140" y="177800"/>
                  </a:cubicBezTo>
                  <a:cubicBezTo>
                    <a:pt x="7592060" y="175260"/>
                    <a:pt x="7586980" y="173990"/>
                    <a:pt x="7580630" y="171450"/>
                  </a:cubicBezTo>
                  <a:cubicBezTo>
                    <a:pt x="7548880" y="161290"/>
                    <a:pt x="7513320" y="154940"/>
                    <a:pt x="7480300" y="172720"/>
                  </a:cubicBezTo>
                  <a:lnTo>
                    <a:pt x="7485380" y="163830"/>
                  </a:lnTo>
                  <a:cubicBezTo>
                    <a:pt x="7425690" y="166370"/>
                    <a:pt x="7349490" y="168910"/>
                    <a:pt x="7307580" y="214630"/>
                  </a:cubicBezTo>
                  <a:cubicBezTo>
                    <a:pt x="7291070" y="142240"/>
                    <a:pt x="7265670" y="156210"/>
                    <a:pt x="7240270" y="133350"/>
                  </a:cubicBezTo>
                  <a:cubicBezTo>
                    <a:pt x="7199630" y="165100"/>
                    <a:pt x="7118350" y="153670"/>
                    <a:pt x="7056120" y="181610"/>
                  </a:cubicBezTo>
                  <a:cubicBezTo>
                    <a:pt x="7047230" y="148590"/>
                    <a:pt x="7005320" y="194310"/>
                    <a:pt x="7002780" y="146050"/>
                  </a:cubicBezTo>
                  <a:cubicBezTo>
                    <a:pt x="6828790" y="233680"/>
                    <a:pt x="6616700" y="195580"/>
                    <a:pt x="6435090" y="120650"/>
                  </a:cubicBezTo>
                  <a:lnTo>
                    <a:pt x="6437630" y="116840"/>
                  </a:lnTo>
                  <a:cubicBezTo>
                    <a:pt x="6421120" y="134620"/>
                    <a:pt x="6402070" y="166370"/>
                    <a:pt x="6384290" y="195580"/>
                  </a:cubicBezTo>
                  <a:cubicBezTo>
                    <a:pt x="6355080" y="193040"/>
                    <a:pt x="6325870" y="190500"/>
                    <a:pt x="6296660" y="186690"/>
                  </a:cubicBezTo>
                  <a:cubicBezTo>
                    <a:pt x="6286500" y="185420"/>
                    <a:pt x="6275070" y="184150"/>
                    <a:pt x="6264910" y="184150"/>
                  </a:cubicBezTo>
                  <a:cubicBezTo>
                    <a:pt x="6264910" y="181610"/>
                    <a:pt x="6266180" y="179070"/>
                    <a:pt x="6269990" y="173990"/>
                  </a:cubicBezTo>
                  <a:cubicBezTo>
                    <a:pt x="6238240" y="194310"/>
                    <a:pt x="6206490" y="134620"/>
                    <a:pt x="6168390" y="170180"/>
                  </a:cubicBezTo>
                  <a:lnTo>
                    <a:pt x="6167120" y="157480"/>
                  </a:lnTo>
                  <a:lnTo>
                    <a:pt x="6148070" y="171450"/>
                  </a:lnTo>
                  <a:lnTo>
                    <a:pt x="6142990" y="171450"/>
                  </a:lnTo>
                  <a:cubicBezTo>
                    <a:pt x="6144260" y="158750"/>
                    <a:pt x="6145530" y="143510"/>
                    <a:pt x="6153150" y="140970"/>
                  </a:cubicBezTo>
                  <a:cubicBezTo>
                    <a:pt x="6057900" y="133350"/>
                    <a:pt x="5961380" y="137160"/>
                    <a:pt x="5864860" y="143510"/>
                  </a:cubicBezTo>
                  <a:cubicBezTo>
                    <a:pt x="5736590" y="135890"/>
                    <a:pt x="5608320" y="139700"/>
                    <a:pt x="5473700" y="173990"/>
                  </a:cubicBezTo>
                  <a:cubicBezTo>
                    <a:pt x="5407660" y="176530"/>
                    <a:pt x="5341620" y="176530"/>
                    <a:pt x="5276850" y="172720"/>
                  </a:cubicBezTo>
                  <a:lnTo>
                    <a:pt x="5288280" y="157480"/>
                  </a:lnTo>
                  <a:lnTo>
                    <a:pt x="5256530" y="171450"/>
                  </a:lnTo>
                  <a:cubicBezTo>
                    <a:pt x="5248910" y="171450"/>
                    <a:pt x="5241290" y="170180"/>
                    <a:pt x="5233670" y="170180"/>
                  </a:cubicBezTo>
                  <a:cubicBezTo>
                    <a:pt x="5233670" y="168910"/>
                    <a:pt x="5234940" y="168910"/>
                    <a:pt x="5234940" y="167640"/>
                  </a:cubicBezTo>
                  <a:cubicBezTo>
                    <a:pt x="5162550" y="138430"/>
                    <a:pt x="5086350" y="181610"/>
                    <a:pt x="5015230" y="172720"/>
                  </a:cubicBezTo>
                  <a:cubicBezTo>
                    <a:pt x="5015230" y="165100"/>
                    <a:pt x="5026660" y="149860"/>
                    <a:pt x="5017770" y="140970"/>
                  </a:cubicBezTo>
                  <a:cubicBezTo>
                    <a:pt x="4964430" y="182880"/>
                    <a:pt x="4935220" y="82550"/>
                    <a:pt x="4906010" y="171450"/>
                  </a:cubicBezTo>
                  <a:cubicBezTo>
                    <a:pt x="4903470" y="167640"/>
                    <a:pt x="4902200" y="147320"/>
                    <a:pt x="4908550" y="139700"/>
                  </a:cubicBezTo>
                  <a:cubicBezTo>
                    <a:pt x="4761230" y="165100"/>
                    <a:pt x="4611370" y="160020"/>
                    <a:pt x="4464050" y="140970"/>
                  </a:cubicBezTo>
                  <a:cubicBezTo>
                    <a:pt x="4340860" y="217170"/>
                    <a:pt x="4208780" y="144780"/>
                    <a:pt x="4080510" y="199390"/>
                  </a:cubicBezTo>
                  <a:lnTo>
                    <a:pt x="4074160" y="199390"/>
                  </a:lnTo>
                  <a:lnTo>
                    <a:pt x="4075430" y="186690"/>
                  </a:lnTo>
                  <a:cubicBezTo>
                    <a:pt x="4055110" y="193040"/>
                    <a:pt x="4034790" y="198120"/>
                    <a:pt x="4013200" y="200660"/>
                  </a:cubicBezTo>
                  <a:cubicBezTo>
                    <a:pt x="3966210" y="201930"/>
                    <a:pt x="3919220" y="203200"/>
                    <a:pt x="3873500" y="204470"/>
                  </a:cubicBezTo>
                  <a:cubicBezTo>
                    <a:pt x="3843020" y="201930"/>
                    <a:pt x="3813810" y="199390"/>
                    <a:pt x="3783330" y="195580"/>
                  </a:cubicBezTo>
                  <a:lnTo>
                    <a:pt x="3783330" y="193040"/>
                  </a:lnTo>
                  <a:cubicBezTo>
                    <a:pt x="3779520" y="193040"/>
                    <a:pt x="3774440" y="194310"/>
                    <a:pt x="3770630" y="194310"/>
                  </a:cubicBezTo>
                  <a:cubicBezTo>
                    <a:pt x="3702050" y="185420"/>
                    <a:pt x="3632200" y="176530"/>
                    <a:pt x="3563620" y="180340"/>
                  </a:cubicBezTo>
                  <a:cubicBezTo>
                    <a:pt x="3540760" y="177800"/>
                    <a:pt x="3521710" y="177800"/>
                    <a:pt x="3502660" y="179070"/>
                  </a:cubicBezTo>
                  <a:cubicBezTo>
                    <a:pt x="3397250" y="162560"/>
                    <a:pt x="3291840" y="142240"/>
                    <a:pt x="3185160" y="152400"/>
                  </a:cubicBezTo>
                  <a:cubicBezTo>
                    <a:pt x="3125470" y="140970"/>
                    <a:pt x="3064510" y="142240"/>
                    <a:pt x="3002280" y="148590"/>
                  </a:cubicBezTo>
                  <a:lnTo>
                    <a:pt x="3003550" y="146050"/>
                  </a:lnTo>
                  <a:cubicBezTo>
                    <a:pt x="3003550" y="147320"/>
                    <a:pt x="3002280" y="147320"/>
                    <a:pt x="3002280" y="148590"/>
                  </a:cubicBezTo>
                  <a:cubicBezTo>
                    <a:pt x="2921000" y="157480"/>
                    <a:pt x="2838450" y="176530"/>
                    <a:pt x="2755900" y="185420"/>
                  </a:cubicBezTo>
                  <a:cubicBezTo>
                    <a:pt x="2724150" y="173990"/>
                    <a:pt x="2691130" y="168910"/>
                    <a:pt x="2651760" y="190500"/>
                  </a:cubicBezTo>
                  <a:lnTo>
                    <a:pt x="2659380" y="173990"/>
                  </a:lnTo>
                  <a:cubicBezTo>
                    <a:pt x="2642870" y="181610"/>
                    <a:pt x="2626360" y="186690"/>
                    <a:pt x="2609850" y="187960"/>
                  </a:cubicBezTo>
                  <a:cubicBezTo>
                    <a:pt x="2602230" y="186690"/>
                    <a:pt x="2594610" y="186690"/>
                    <a:pt x="2586990" y="185420"/>
                  </a:cubicBezTo>
                  <a:cubicBezTo>
                    <a:pt x="2583180" y="184150"/>
                    <a:pt x="2580640" y="182880"/>
                    <a:pt x="2576830" y="180340"/>
                  </a:cubicBezTo>
                  <a:cubicBezTo>
                    <a:pt x="2580640" y="177800"/>
                    <a:pt x="2579370" y="172720"/>
                    <a:pt x="2585720" y="168910"/>
                  </a:cubicBezTo>
                  <a:cubicBezTo>
                    <a:pt x="2500630" y="97790"/>
                    <a:pt x="2401570" y="171450"/>
                    <a:pt x="2310130" y="166370"/>
                  </a:cubicBezTo>
                  <a:lnTo>
                    <a:pt x="2321560" y="134620"/>
                  </a:lnTo>
                  <a:cubicBezTo>
                    <a:pt x="2275840" y="171450"/>
                    <a:pt x="2195830" y="133350"/>
                    <a:pt x="2137410" y="149860"/>
                  </a:cubicBezTo>
                  <a:lnTo>
                    <a:pt x="2141220" y="134620"/>
                  </a:lnTo>
                  <a:lnTo>
                    <a:pt x="2110740" y="154940"/>
                  </a:lnTo>
                  <a:lnTo>
                    <a:pt x="2110740" y="124460"/>
                  </a:lnTo>
                  <a:cubicBezTo>
                    <a:pt x="2077720" y="123190"/>
                    <a:pt x="2044700" y="127000"/>
                    <a:pt x="2012950" y="130810"/>
                  </a:cubicBezTo>
                  <a:cubicBezTo>
                    <a:pt x="1891030" y="95250"/>
                    <a:pt x="1769110" y="100330"/>
                    <a:pt x="1647190" y="121920"/>
                  </a:cubicBezTo>
                  <a:cubicBezTo>
                    <a:pt x="1579880" y="118110"/>
                    <a:pt x="1515110" y="121920"/>
                    <a:pt x="1450340" y="128270"/>
                  </a:cubicBezTo>
                  <a:cubicBezTo>
                    <a:pt x="1347470" y="138430"/>
                    <a:pt x="1244600" y="156210"/>
                    <a:pt x="1137920" y="165100"/>
                  </a:cubicBezTo>
                  <a:cubicBezTo>
                    <a:pt x="1140460" y="162560"/>
                    <a:pt x="1141730" y="153670"/>
                    <a:pt x="1145540" y="151130"/>
                  </a:cubicBezTo>
                  <a:cubicBezTo>
                    <a:pt x="1137920" y="158750"/>
                    <a:pt x="1130300" y="171450"/>
                    <a:pt x="1121410" y="173990"/>
                  </a:cubicBezTo>
                  <a:lnTo>
                    <a:pt x="1116330" y="173990"/>
                  </a:lnTo>
                  <a:cubicBezTo>
                    <a:pt x="1113790" y="167640"/>
                    <a:pt x="1120140" y="161290"/>
                    <a:pt x="1122680" y="158750"/>
                  </a:cubicBezTo>
                  <a:cubicBezTo>
                    <a:pt x="1084580" y="111760"/>
                    <a:pt x="1008380" y="184150"/>
                    <a:pt x="984250" y="148590"/>
                  </a:cubicBezTo>
                  <a:cubicBezTo>
                    <a:pt x="974090" y="152400"/>
                    <a:pt x="969010" y="168910"/>
                    <a:pt x="972820" y="182880"/>
                  </a:cubicBezTo>
                  <a:cubicBezTo>
                    <a:pt x="878840" y="186690"/>
                    <a:pt x="786130" y="181610"/>
                    <a:pt x="694690" y="143510"/>
                  </a:cubicBezTo>
                  <a:cubicBezTo>
                    <a:pt x="589280" y="196850"/>
                    <a:pt x="476250" y="68580"/>
                    <a:pt x="356870" y="81280"/>
                  </a:cubicBezTo>
                  <a:lnTo>
                    <a:pt x="360680" y="100330"/>
                  </a:lnTo>
                  <a:cubicBezTo>
                    <a:pt x="320040" y="40640"/>
                    <a:pt x="264160" y="180340"/>
                    <a:pt x="240030" y="91440"/>
                  </a:cubicBezTo>
                  <a:lnTo>
                    <a:pt x="245110" y="87630"/>
                  </a:lnTo>
                  <a:cubicBezTo>
                    <a:pt x="223520" y="43180"/>
                    <a:pt x="190500" y="191770"/>
                    <a:pt x="177800" y="138430"/>
                  </a:cubicBezTo>
                  <a:lnTo>
                    <a:pt x="173990" y="160020"/>
                  </a:lnTo>
                  <a:cubicBezTo>
                    <a:pt x="146050" y="165100"/>
                    <a:pt x="171450" y="134620"/>
                    <a:pt x="151130" y="125730"/>
                  </a:cubicBezTo>
                  <a:cubicBezTo>
                    <a:pt x="143510" y="128270"/>
                    <a:pt x="147320" y="165100"/>
                    <a:pt x="130810" y="152400"/>
                  </a:cubicBezTo>
                  <a:cubicBezTo>
                    <a:pt x="129540" y="63500"/>
                    <a:pt x="63500" y="170180"/>
                    <a:pt x="63500" y="69850"/>
                  </a:cubicBezTo>
                  <a:cubicBezTo>
                    <a:pt x="78740" y="69850"/>
                    <a:pt x="41910" y="30480"/>
                    <a:pt x="76200" y="10160"/>
                  </a:cubicBezTo>
                  <a:cubicBezTo>
                    <a:pt x="66040" y="0"/>
                    <a:pt x="21590" y="3810"/>
                    <a:pt x="24130" y="45720"/>
                  </a:cubicBezTo>
                  <a:cubicBezTo>
                    <a:pt x="19050" y="91440"/>
                    <a:pt x="0" y="129540"/>
                    <a:pt x="26670" y="165100"/>
                  </a:cubicBezTo>
                  <a:lnTo>
                    <a:pt x="33020" y="132080"/>
                  </a:lnTo>
                  <a:cubicBezTo>
                    <a:pt x="41910" y="165100"/>
                    <a:pt x="39370" y="148590"/>
                    <a:pt x="41910" y="173990"/>
                  </a:cubicBezTo>
                  <a:cubicBezTo>
                    <a:pt x="77470" y="179070"/>
                    <a:pt x="81280" y="227330"/>
                    <a:pt x="106680" y="247650"/>
                  </a:cubicBezTo>
                  <a:lnTo>
                    <a:pt x="106680" y="243840"/>
                  </a:lnTo>
                  <a:cubicBezTo>
                    <a:pt x="116840" y="223520"/>
                    <a:pt x="128270" y="219710"/>
                    <a:pt x="138430" y="223520"/>
                  </a:cubicBezTo>
                  <a:cubicBezTo>
                    <a:pt x="138430" y="237490"/>
                    <a:pt x="149860" y="241300"/>
                    <a:pt x="138430" y="257810"/>
                  </a:cubicBezTo>
                  <a:cubicBezTo>
                    <a:pt x="149860" y="265430"/>
                    <a:pt x="160020" y="264160"/>
                    <a:pt x="171450" y="261620"/>
                  </a:cubicBezTo>
                  <a:cubicBezTo>
                    <a:pt x="173990" y="264160"/>
                    <a:pt x="176530" y="261620"/>
                    <a:pt x="179070" y="259080"/>
                  </a:cubicBezTo>
                  <a:cubicBezTo>
                    <a:pt x="187960" y="255270"/>
                    <a:pt x="196850" y="248920"/>
                    <a:pt x="207010" y="245110"/>
                  </a:cubicBezTo>
                  <a:cubicBezTo>
                    <a:pt x="217170" y="243840"/>
                    <a:pt x="227330" y="241300"/>
                    <a:pt x="237490" y="240030"/>
                  </a:cubicBezTo>
                  <a:cubicBezTo>
                    <a:pt x="242570" y="241300"/>
                    <a:pt x="246380" y="243840"/>
                    <a:pt x="251460" y="248920"/>
                  </a:cubicBezTo>
                  <a:lnTo>
                    <a:pt x="246380" y="267970"/>
                  </a:lnTo>
                  <a:cubicBezTo>
                    <a:pt x="273050" y="280670"/>
                    <a:pt x="252730" y="220980"/>
                    <a:pt x="280670" y="246380"/>
                  </a:cubicBezTo>
                  <a:cubicBezTo>
                    <a:pt x="290830" y="262890"/>
                    <a:pt x="276860" y="270510"/>
                    <a:pt x="281940" y="271780"/>
                  </a:cubicBezTo>
                  <a:cubicBezTo>
                    <a:pt x="340360" y="265430"/>
                    <a:pt x="400050" y="284480"/>
                    <a:pt x="454660" y="240030"/>
                  </a:cubicBezTo>
                  <a:cubicBezTo>
                    <a:pt x="467360" y="280670"/>
                    <a:pt x="516890" y="242570"/>
                    <a:pt x="537210" y="281940"/>
                  </a:cubicBezTo>
                  <a:cubicBezTo>
                    <a:pt x="548640" y="270510"/>
                    <a:pt x="560070" y="269240"/>
                    <a:pt x="567690" y="259080"/>
                  </a:cubicBezTo>
                  <a:cubicBezTo>
                    <a:pt x="575310" y="260350"/>
                    <a:pt x="581660" y="261620"/>
                    <a:pt x="586740" y="260350"/>
                  </a:cubicBezTo>
                  <a:cubicBezTo>
                    <a:pt x="585470" y="265430"/>
                    <a:pt x="584200" y="271780"/>
                    <a:pt x="581660" y="269240"/>
                  </a:cubicBezTo>
                  <a:cubicBezTo>
                    <a:pt x="623570" y="341630"/>
                    <a:pt x="635000" y="204470"/>
                    <a:pt x="674370" y="293370"/>
                  </a:cubicBezTo>
                  <a:cubicBezTo>
                    <a:pt x="681990" y="236220"/>
                    <a:pt x="741680" y="306070"/>
                    <a:pt x="769620" y="254000"/>
                  </a:cubicBezTo>
                  <a:lnTo>
                    <a:pt x="777240" y="254000"/>
                  </a:lnTo>
                  <a:cubicBezTo>
                    <a:pt x="779780" y="262890"/>
                    <a:pt x="779780" y="271780"/>
                    <a:pt x="778510" y="280670"/>
                  </a:cubicBezTo>
                  <a:cubicBezTo>
                    <a:pt x="852170" y="284480"/>
                    <a:pt x="933450" y="308610"/>
                    <a:pt x="996950" y="312420"/>
                  </a:cubicBezTo>
                  <a:cubicBezTo>
                    <a:pt x="1051560" y="260350"/>
                    <a:pt x="1126490" y="340360"/>
                    <a:pt x="1174750" y="266700"/>
                  </a:cubicBezTo>
                  <a:cubicBezTo>
                    <a:pt x="1212850" y="283210"/>
                    <a:pt x="1273810" y="316230"/>
                    <a:pt x="1327150" y="288290"/>
                  </a:cubicBezTo>
                  <a:lnTo>
                    <a:pt x="1322070" y="297180"/>
                  </a:lnTo>
                  <a:cubicBezTo>
                    <a:pt x="1363980" y="295910"/>
                    <a:pt x="1412240" y="293370"/>
                    <a:pt x="1452880" y="278130"/>
                  </a:cubicBezTo>
                  <a:cubicBezTo>
                    <a:pt x="1470660" y="270510"/>
                    <a:pt x="1487170" y="261620"/>
                    <a:pt x="1501140" y="246380"/>
                  </a:cubicBezTo>
                  <a:cubicBezTo>
                    <a:pt x="1516380" y="318770"/>
                    <a:pt x="1543050" y="304800"/>
                    <a:pt x="1568450" y="327660"/>
                  </a:cubicBezTo>
                  <a:cubicBezTo>
                    <a:pt x="1609090" y="295910"/>
                    <a:pt x="1690370" y="307340"/>
                    <a:pt x="1752600" y="279400"/>
                  </a:cubicBezTo>
                  <a:cubicBezTo>
                    <a:pt x="1761490" y="312420"/>
                    <a:pt x="1803400" y="266700"/>
                    <a:pt x="1805940" y="314960"/>
                  </a:cubicBezTo>
                  <a:cubicBezTo>
                    <a:pt x="1979930" y="227330"/>
                    <a:pt x="2192020" y="265430"/>
                    <a:pt x="2373630" y="340360"/>
                  </a:cubicBezTo>
                  <a:lnTo>
                    <a:pt x="2371090" y="344170"/>
                  </a:lnTo>
                  <a:cubicBezTo>
                    <a:pt x="2387600" y="326390"/>
                    <a:pt x="2406650" y="294640"/>
                    <a:pt x="2424430" y="265430"/>
                  </a:cubicBezTo>
                  <a:cubicBezTo>
                    <a:pt x="2453640" y="267970"/>
                    <a:pt x="2482850" y="270510"/>
                    <a:pt x="2512060" y="274320"/>
                  </a:cubicBezTo>
                  <a:cubicBezTo>
                    <a:pt x="2522220" y="275590"/>
                    <a:pt x="2533650" y="276860"/>
                    <a:pt x="2543810" y="276860"/>
                  </a:cubicBezTo>
                  <a:cubicBezTo>
                    <a:pt x="2543810" y="279400"/>
                    <a:pt x="2542540" y="281940"/>
                    <a:pt x="2538730" y="287020"/>
                  </a:cubicBezTo>
                  <a:cubicBezTo>
                    <a:pt x="2570480" y="266700"/>
                    <a:pt x="2602230" y="327660"/>
                    <a:pt x="2640330" y="290830"/>
                  </a:cubicBezTo>
                  <a:lnTo>
                    <a:pt x="2641600" y="303530"/>
                  </a:lnTo>
                  <a:lnTo>
                    <a:pt x="2660650" y="289560"/>
                  </a:lnTo>
                  <a:lnTo>
                    <a:pt x="2665730" y="289560"/>
                  </a:lnTo>
                  <a:cubicBezTo>
                    <a:pt x="2664460" y="302260"/>
                    <a:pt x="2663190" y="317500"/>
                    <a:pt x="2655570" y="320040"/>
                  </a:cubicBezTo>
                  <a:cubicBezTo>
                    <a:pt x="2750820" y="327660"/>
                    <a:pt x="2846070" y="323850"/>
                    <a:pt x="2943860" y="317500"/>
                  </a:cubicBezTo>
                  <a:cubicBezTo>
                    <a:pt x="3072130" y="325120"/>
                    <a:pt x="3200400" y="321310"/>
                    <a:pt x="3335020" y="287020"/>
                  </a:cubicBezTo>
                  <a:cubicBezTo>
                    <a:pt x="3401060" y="284480"/>
                    <a:pt x="3467100" y="284480"/>
                    <a:pt x="3531870" y="288290"/>
                  </a:cubicBezTo>
                  <a:lnTo>
                    <a:pt x="3520440" y="303530"/>
                  </a:lnTo>
                  <a:lnTo>
                    <a:pt x="3552190" y="289560"/>
                  </a:lnTo>
                  <a:cubicBezTo>
                    <a:pt x="3559810" y="289560"/>
                    <a:pt x="3567430" y="290830"/>
                    <a:pt x="3575050" y="290830"/>
                  </a:cubicBezTo>
                  <a:cubicBezTo>
                    <a:pt x="3575050" y="292100"/>
                    <a:pt x="3573780" y="292100"/>
                    <a:pt x="3573780" y="293370"/>
                  </a:cubicBezTo>
                  <a:cubicBezTo>
                    <a:pt x="3646170" y="322580"/>
                    <a:pt x="3722370" y="279400"/>
                    <a:pt x="3793490" y="288290"/>
                  </a:cubicBezTo>
                  <a:cubicBezTo>
                    <a:pt x="3793490" y="295910"/>
                    <a:pt x="3782060" y="311150"/>
                    <a:pt x="3790950" y="320040"/>
                  </a:cubicBezTo>
                  <a:cubicBezTo>
                    <a:pt x="3844290" y="278130"/>
                    <a:pt x="3873500" y="378460"/>
                    <a:pt x="3902710" y="289560"/>
                  </a:cubicBezTo>
                  <a:cubicBezTo>
                    <a:pt x="3905250" y="293370"/>
                    <a:pt x="3906520" y="313690"/>
                    <a:pt x="3900170" y="321310"/>
                  </a:cubicBezTo>
                  <a:cubicBezTo>
                    <a:pt x="4047490" y="295910"/>
                    <a:pt x="4197350" y="300990"/>
                    <a:pt x="4344670" y="320040"/>
                  </a:cubicBezTo>
                  <a:cubicBezTo>
                    <a:pt x="4467860" y="243840"/>
                    <a:pt x="4599940" y="316230"/>
                    <a:pt x="4728210" y="261620"/>
                  </a:cubicBezTo>
                  <a:lnTo>
                    <a:pt x="4734560" y="261620"/>
                  </a:lnTo>
                  <a:lnTo>
                    <a:pt x="4733290" y="274320"/>
                  </a:lnTo>
                  <a:cubicBezTo>
                    <a:pt x="4753610" y="267970"/>
                    <a:pt x="4773930" y="262890"/>
                    <a:pt x="4795520" y="260350"/>
                  </a:cubicBezTo>
                  <a:lnTo>
                    <a:pt x="4936490" y="256540"/>
                  </a:lnTo>
                  <a:cubicBezTo>
                    <a:pt x="4965700" y="259080"/>
                    <a:pt x="4996180" y="261620"/>
                    <a:pt x="5025390" y="265430"/>
                  </a:cubicBezTo>
                  <a:lnTo>
                    <a:pt x="5025390" y="267970"/>
                  </a:lnTo>
                  <a:cubicBezTo>
                    <a:pt x="5030470" y="267970"/>
                    <a:pt x="5034280" y="266700"/>
                    <a:pt x="5039360" y="266700"/>
                  </a:cubicBezTo>
                  <a:cubicBezTo>
                    <a:pt x="5107940" y="275590"/>
                    <a:pt x="5177790" y="284480"/>
                    <a:pt x="5246370" y="280670"/>
                  </a:cubicBezTo>
                  <a:cubicBezTo>
                    <a:pt x="5267960" y="283210"/>
                    <a:pt x="5288280" y="283210"/>
                    <a:pt x="5307330" y="281940"/>
                  </a:cubicBezTo>
                  <a:cubicBezTo>
                    <a:pt x="5412740" y="298450"/>
                    <a:pt x="5518150" y="318770"/>
                    <a:pt x="5624830" y="308610"/>
                  </a:cubicBezTo>
                  <a:cubicBezTo>
                    <a:pt x="5684520" y="320040"/>
                    <a:pt x="5745480" y="318770"/>
                    <a:pt x="5807710" y="312420"/>
                  </a:cubicBezTo>
                  <a:lnTo>
                    <a:pt x="5806440" y="314960"/>
                  </a:lnTo>
                  <a:cubicBezTo>
                    <a:pt x="5806440" y="313690"/>
                    <a:pt x="5807710" y="313690"/>
                    <a:pt x="5807710" y="312420"/>
                  </a:cubicBezTo>
                  <a:cubicBezTo>
                    <a:pt x="5888990" y="303530"/>
                    <a:pt x="5971540" y="284480"/>
                    <a:pt x="6054090" y="275590"/>
                  </a:cubicBezTo>
                  <a:cubicBezTo>
                    <a:pt x="6085840" y="287020"/>
                    <a:pt x="6118860" y="292100"/>
                    <a:pt x="6158230" y="270510"/>
                  </a:cubicBezTo>
                  <a:lnTo>
                    <a:pt x="6150610" y="287020"/>
                  </a:lnTo>
                  <a:cubicBezTo>
                    <a:pt x="6165850" y="279400"/>
                    <a:pt x="6183630" y="274320"/>
                    <a:pt x="6198870" y="273050"/>
                  </a:cubicBezTo>
                  <a:cubicBezTo>
                    <a:pt x="6206490" y="274320"/>
                    <a:pt x="6214110" y="274320"/>
                    <a:pt x="6221730" y="275590"/>
                  </a:cubicBezTo>
                  <a:cubicBezTo>
                    <a:pt x="6225540" y="276860"/>
                    <a:pt x="6228080" y="278130"/>
                    <a:pt x="6231890" y="280670"/>
                  </a:cubicBezTo>
                  <a:cubicBezTo>
                    <a:pt x="6228080" y="283210"/>
                    <a:pt x="6229350" y="288290"/>
                    <a:pt x="6223000" y="292100"/>
                  </a:cubicBezTo>
                  <a:cubicBezTo>
                    <a:pt x="6308090" y="363220"/>
                    <a:pt x="6407150" y="289560"/>
                    <a:pt x="6498590" y="294640"/>
                  </a:cubicBezTo>
                  <a:lnTo>
                    <a:pt x="6487160" y="326390"/>
                  </a:lnTo>
                  <a:cubicBezTo>
                    <a:pt x="6532880" y="289560"/>
                    <a:pt x="6612890" y="327660"/>
                    <a:pt x="6671310" y="311150"/>
                  </a:cubicBezTo>
                  <a:lnTo>
                    <a:pt x="6667500" y="326390"/>
                  </a:lnTo>
                  <a:lnTo>
                    <a:pt x="6697980" y="306070"/>
                  </a:lnTo>
                  <a:lnTo>
                    <a:pt x="6697980" y="336550"/>
                  </a:lnTo>
                  <a:cubicBezTo>
                    <a:pt x="6731000" y="337820"/>
                    <a:pt x="6764020" y="334010"/>
                    <a:pt x="6795770" y="330200"/>
                  </a:cubicBezTo>
                  <a:cubicBezTo>
                    <a:pt x="6917690" y="365760"/>
                    <a:pt x="7039610" y="360680"/>
                    <a:pt x="7161530" y="339090"/>
                  </a:cubicBezTo>
                  <a:cubicBezTo>
                    <a:pt x="7308850" y="346710"/>
                    <a:pt x="7448550" y="321310"/>
                    <a:pt x="7593330" y="303530"/>
                  </a:cubicBezTo>
                  <a:cubicBezTo>
                    <a:pt x="7616190" y="300990"/>
                    <a:pt x="7649210" y="297180"/>
                    <a:pt x="7670800" y="295910"/>
                  </a:cubicBezTo>
                  <a:cubicBezTo>
                    <a:pt x="7668260" y="298450"/>
                    <a:pt x="7666990" y="307340"/>
                    <a:pt x="7663180" y="309880"/>
                  </a:cubicBezTo>
                  <a:cubicBezTo>
                    <a:pt x="7670800" y="302260"/>
                    <a:pt x="7678420" y="289560"/>
                    <a:pt x="7687310" y="287020"/>
                  </a:cubicBezTo>
                  <a:lnTo>
                    <a:pt x="7693660" y="287020"/>
                  </a:lnTo>
                  <a:cubicBezTo>
                    <a:pt x="7696200" y="293370"/>
                    <a:pt x="7689850" y="299720"/>
                    <a:pt x="7687310" y="302260"/>
                  </a:cubicBezTo>
                  <a:cubicBezTo>
                    <a:pt x="7725410" y="349250"/>
                    <a:pt x="7801610" y="276860"/>
                    <a:pt x="7825740" y="312420"/>
                  </a:cubicBezTo>
                  <a:cubicBezTo>
                    <a:pt x="7835900" y="308610"/>
                    <a:pt x="7840980" y="292100"/>
                    <a:pt x="7837170" y="278130"/>
                  </a:cubicBezTo>
                  <a:cubicBezTo>
                    <a:pt x="7931150" y="274320"/>
                    <a:pt x="8023860" y="279400"/>
                    <a:pt x="8115300" y="317500"/>
                  </a:cubicBezTo>
                  <a:cubicBezTo>
                    <a:pt x="8223250" y="264160"/>
                    <a:pt x="8336280" y="392430"/>
                    <a:pt x="8454390" y="379730"/>
                  </a:cubicBezTo>
                  <a:lnTo>
                    <a:pt x="8450580" y="360680"/>
                  </a:lnTo>
                  <a:cubicBezTo>
                    <a:pt x="8491220" y="420370"/>
                    <a:pt x="8547100" y="280670"/>
                    <a:pt x="8571230" y="369570"/>
                  </a:cubicBezTo>
                  <a:lnTo>
                    <a:pt x="8566150" y="373380"/>
                  </a:lnTo>
                  <a:cubicBezTo>
                    <a:pt x="8587740" y="417830"/>
                    <a:pt x="8620760" y="270510"/>
                    <a:pt x="8633460" y="323850"/>
                  </a:cubicBezTo>
                  <a:lnTo>
                    <a:pt x="8637270" y="302260"/>
                  </a:lnTo>
                  <a:cubicBezTo>
                    <a:pt x="8665210" y="297180"/>
                    <a:pt x="8639810" y="327660"/>
                    <a:pt x="8660130" y="336550"/>
                  </a:cubicBezTo>
                  <a:cubicBezTo>
                    <a:pt x="8667750" y="334010"/>
                    <a:pt x="8663940" y="297180"/>
                    <a:pt x="8680450" y="309880"/>
                  </a:cubicBezTo>
                  <a:cubicBezTo>
                    <a:pt x="8681720" y="398780"/>
                    <a:pt x="8747760" y="292100"/>
                    <a:pt x="8746490" y="392430"/>
                  </a:cubicBezTo>
                  <a:cubicBezTo>
                    <a:pt x="8731250" y="392430"/>
                    <a:pt x="8768080" y="431800"/>
                    <a:pt x="8735060" y="452120"/>
                  </a:cubicBezTo>
                  <a:cubicBezTo>
                    <a:pt x="8743950" y="462280"/>
                    <a:pt x="8789670" y="458470"/>
                    <a:pt x="8787130" y="416560"/>
                  </a:cubicBezTo>
                  <a:cubicBezTo>
                    <a:pt x="8789670" y="369570"/>
                    <a:pt x="8808720" y="330200"/>
                    <a:pt x="8782050" y="294640"/>
                  </a:cubicBezTo>
                  <a:close/>
                  <a:moveTo>
                    <a:pt x="200660" y="226060"/>
                  </a:moveTo>
                  <a:cubicBezTo>
                    <a:pt x="201930" y="224790"/>
                    <a:pt x="201930" y="224790"/>
                    <a:pt x="201930" y="226060"/>
                  </a:cubicBezTo>
                  <a:lnTo>
                    <a:pt x="200660" y="226060"/>
                  </a:lnTo>
                  <a:close/>
                  <a:moveTo>
                    <a:pt x="8314690" y="250190"/>
                  </a:moveTo>
                  <a:cubicBezTo>
                    <a:pt x="8317230" y="248920"/>
                    <a:pt x="8318500" y="248920"/>
                    <a:pt x="8321040" y="247650"/>
                  </a:cubicBezTo>
                  <a:cubicBezTo>
                    <a:pt x="8319770" y="252730"/>
                    <a:pt x="8319770" y="259080"/>
                    <a:pt x="8323580" y="269240"/>
                  </a:cubicBezTo>
                  <a:cubicBezTo>
                    <a:pt x="8321040" y="262890"/>
                    <a:pt x="8318500" y="256540"/>
                    <a:pt x="8314690" y="250190"/>
                  </a:cubicBezTo>
                  <a:close/>
                  <a:moveTo>
                    <a:pt x="8407400" y="224790"/>
                  </a:moveTo>
                  <a:cubicBezTo>
                    <a:pt x="8445500" y="219710"/>
                    <a:pt x="8484870" y="220980"/>
                    <a:pt x="8522970" y="223520"/>
                  </a:cubicBezTo>
                  <a:cubicBezTo>
                    <a:pt x="8484870" y="226060"/>
                    <a:pt x="8446770" y="226060"/>
                    <a:pt x="8407400" y="224790"/>
                  </a:cubicBezTo>
                  <a:close/>
                  <a:moveTo>
                    <a:pt x="8606790" y="234950"/>
                  </a:moveTo>
                  <a:lnTo>
                    <a:pt x="8608061" y="234950"/>
                  </a:lnTo>
                  <a:cubicBezTo>
                    <a:pt x="8608061" y="236220"/>
                    <a:pt x="8606790" y="236220"/>
                    <a:pt x="8606790" y="234950"/>
                  </a:cubicBezTo>
                  <a:close/>
                </a:path>
              </a:pathLst>
            </a:custGeom>
            <a:solidFill>
              <a:srgbClr val="E05A47"/>
            </a:solidFill>
          </p:spPr>
        </p:sp>
      </p:grpSp>
      <p:grpSp>
        <p:nvGrpSpPr>
          <p:cNvPr id="15" name="Group 15"/>
          <p:cNvGrpSpPr/>
          <p:nvPr/>
        </p:nvGrpSpPr>
        <p:grpSpPr>
          <a:xfrm>
            <a:off x="2042470" y="9057600"/>
            <a:ext cx="3711262" cy="190500"/>
            <a:chOff x="0" y="0"/>
            <a:chExt cx="8783320" cy="450850"/>
          </a:xfrm>
        </p:grpSpPr>
        <p:sp>
          <p:nvSpPr>
            <p:cNvPr id="16" name="Freeform 16"/>
            <p:cNvSpPr/>
            <p:nvPr/>
          </p:nvSpPr>
          <p:spPr>
            <a:xfrm>
              <a:off x="-12700" y="-5080"/>
              <a:ext cx="8808720" cy="462280"/>
            </a:xfrm>
            <a:custGeom>
              <a:avLst/>
              <a:gdLst/>
              <a:ahLst/>
              <a:cxnLst/>
              <a:rect l="l" t="t" r="r" b="b"/>
              <a:pathLst>
                <a:path w="8808720" h="462280">
                  <a:moveTo>
                    <a:pt x="8782050" y="294640"/>
                  </a:moveTo>
                  <a:lnTo>
                    <a:pt x="8775700" y="327660"/>
                  </a:lnTo>
                  <a:cubicBezTo>
                    <a:pt x="8766810" y="294640"/>
                    <a:pt x="8769350" y="311150"/>
                    <a:pt x="8766810" y="285750"/>
                  </a:cubicBezTo>
                  <a:cubicBezTo>
                    <a:pt x="8731250" y="280670"/>
                    <a:pt x="8727440" y="232410"/>
                    <a:pt x="8702040" y="212090"/>
                  </a:cubicBezTo>
                  <a:lnTo>
                    <a:pt x="8702040" y="215900"/>
                  </a:lnTo>
                  <a:cubicBezTo>
                    <a:pt x="8691880" y="236220"/>
                    <a:pt x="8680450" y="240030"/>
                    <a:pt x="8670290" y="236220"/>
                  </a:cubicBezTo>
                  <a:cubicBezTo>
                    <a:pt x="8670290" y="222250"/>
                    <a:pt x="8658860" y="219710"/>
                    <a:pt x="8670290" y="201930"/>
                  </a:cubicBezTo>
                  <a:cubicBezTo>
                    <a:pt x="8658860" y="194310"/>
                    <a:pt x="8648700" y="195580"/>
                    <a:pt x="8637270" y="198120"/>
                  </a:cubicBezTo>
                  <a:cubicBezTo>
                    <a:pt x="8634730" y="195580"/>
                    <a:pt x="8632190" y="198120"/>
                    <a:pt x="8629650" y="200660"/>
                  </a:cubicBezTo>
                  <a:cubicBezTo>
                    <a:pt x="8620760" y="204470"/>
                    <a:pt x="8611870" y="210820"/>
                    <a:pt x="8601710" y="214630"/>
                  </a:cubicBezTo>
                  <a:cubicBezTo>
                    <a:pt x="8591550" y="215900"/>
                    <a:pt x="8581390" y="218440"/>
                    <a:pt x="8571230" y="219710"/>
                  </a:cubicBezTo>
                  <a:cubicBezTo>
                    <a:pt x="8566150" y="218440"/>
                    <a:pt x="8562340" y="215900"/>
                    <a:pt x="8557260" y="210820"/>
                  </a:cubicBezTo>
                  <a:lnTo>
                    <a:pt x="8562340" y="191770"/>
                  </a:lnTo>
                  <a:cubicBezTo>
                    <a:pt x="8535670" y="179070"/>
                    <a:pt x="8555990" y="238760"/>
                    <a:pt x="8528050" y="213360"/>
                  </a:cubicBezTo>
                  <a:cubicBezTo>
                    <a:pt x="8517890" y="196850"/>
                    <a:pt x="8531860" y="189230"/>
                    <a:pt x="8526780" y="187960"/>
                  </a:cubicBezTo>
                  <a:cubicBezTo>
                    <a:pt x="8468360" y="194310"/>
                    <a:pt x="8408670" y="175260"/>
                    <a:pt x="8354060" y="219710"/>
                  </a:cubicBezTo>
                  <a:cubicBezTo>
                    <a:pt x="8341360" y="179070"/>
                    <a:pt x="8291830" y="217170"/>
                    <a:pt x="8271510" y="177800"/>
                  </a:cubicBezTo>
                  <a:cubicBezTo>
                    <a:pt x="8260080" y="189230"/>
                    <a:pt x="8248650" y="190500"/>
                    <a:pt x="8241030" y="200660"/>
                  </a:cubicBezTo>
                  <a:cubicBezTo>
                    <a:pt x="8233410" y="199390"/>
                    <a:pt x="8227060" y="198120"/>
                    <a:pt x="8221980" y="199390"/>
                  </a:cubicBezTo>
                  <a:cubicBezTo>
                    <a:pt x="8223250" y="194310"/>
                    <a:pt x="8224520" y="187960"/>
                    <a:pt x="8227060" y="190500"/>
                  </a:cubicBezTo>
                  <a:cubicBezTo>
                    <a:pt x="8185150" y="118110"/>
                    <a:pt x="8173720" y="255270"/>
                    <a:pt x="8134350" y="166370"/>
                  </a:cubicBezTo>
                  <a:cubicBezTo>
                    <a:pt x="8126730" y="223520"/>
                    <a:pt x="8067040" y="153670"/>
                    <a:pt x="8039100" y="205740"/>
                  </a:cubicBezTo>
                  <a:lnTo>
                    <a:pt x="8031480" y="205740"/>
                  </a:lnTo>
                  <a:cubicBezTo>
                    <a:pt x="8028940" y="196850"/>
                    <a:pt x="8028940" y="187960"/>
                    <a:pt x="8030210" y="179070"/>
                  </a:cubicBezTo>
                  <a:cubicBezTo>
                    <a:pt x="7956550" y="175260"/>
                    <a:pt x="7875270" y="151130"/>
                    <a:pt x="7811770" y="147320"/>
                  </a:cubicBezTo>
                  <a:cubicBezTo>
                    <a:pt x="7757160" y="199390"/>
                    <a:pt x="7682230" y="119380"/>
                    <a:pt x="7633970" y="193040"/>
                  </a:cubicBezTo>
                  <a:cubicBezTo>
                    <a:pt x="7626350" y="189230"/>
                    <a:pt x="7611110" y="182880"/>
                    <a:pt x="7597140" y="177800"/>
                  </a:cubicBezTo>
                  <a:cubicBezTo>
                    <a:pt x="7592060" y="175260"/>
                    <a:pt x="7586980" y="173990"/>
                    <a:pt x="7580630" y="171450"/>
                  </a:cubicBezTo>
                  <a:cubicBezTo>
                    <a:pt x="7548880" y="161290"/>
                    <a:pt x="7513320" y="154940"/>
                    <a:pt x="7480300" y="172720"/>
                  </a:cubicBezTo>
                  <a:lnTo>
                    <a:pt x="7485380" y="163830"/>
                  </a:lnTo>
                  <a:cubicBezTo>
                    <a:pt x="7425690" y="166370"/>
                    <a:pt x="7349490" y="168910"/>
                    <a:pt x="7307580" y="214630"/>
                  </a:cubicBezTo>
                  <a:cubicBezTo>
                    <a:pt x="7291070" y="142240"/>
                    <a:pt x="7265670" y="156210"/>
                    <a:pt x="7240270" y="133350"/>
                  </a:cubicBezTo>
                  <a:cubicBezTo>
                    <a:pt x="7199630" y="165100"/>
                    <a:pt x="7118350" y="153670"/>
                    <a:pt x="7056120" y="181610"/>
                  </a:cubicBezTo>
                  <a:cubicBezTo>
                    <a:pt x="7047230" y="148590"/>
                    <a:pt x="7005320" y="194310"/>
                    <a:pt x="7002780" y="146050"/>
                  </a:cubicBezTo>
                  <a:cubicBezTo>
                    <a:pt x="6828790" y="233680"/>
                    <a:pt x="6616700" y="195580"/>
                    <a:pt x="6435090" y="120650"/>
                  </a:cubicBezTo>
                  <a:lnTo>
                    <a:pt x="6437630" y="116840"/>
                  </a:lnTo>
                  <a:cubicBezTo>
                    <a:pt x="6421120" y="134620"/>
                    <a:pt x="6402070" y="166370"/>
                    <a:pt x="6384290" y="195580"/>
                  </a:cubicBezTo>
                  <a:cubicBezTo>
                    <a:pt x="6355080" y="193040"/>
                    <a:pt x="6325870" y="190500"/>
                    <a:pt x="6296660" y="186690"/>
                  </a:cubicBezTo>
                  <a:cubicBezTo>
                    <a:pt x="6286500" y="185420"/>
                    <a:pt x="6275070" y="184150"/>
                    <a:pt x="6264910" y="184150"/>
                  </a:cubicBezTo>
                  <a:cubicBezTo>
                    <a:pt x="6264910" y="181610"/>
                    <a:pt x="6266180" y="179070"/>
                    <a:pt x="6269990" y="173990"/>
                  </a:cubicBezTo>
                  <a:cubicBezTo>
                    <a:pt x="6238240" y="194310"/>
                    <a:pt x="6206490" y="134620"/>
                    <a:pt x="6168390" y="170180"/>
                  </a:cubicBezTo>
                  <a:lnTo>
                    <a:pt x="6167120" y="157480"/>
                  </a:lnTo>
                  <a:lnTo>
                    <a:pt x="6148070" y="171450"/>
                  </a:lnTo>
                  <a:lnTo>
                    <a:pt x="6142990" y="171450"/>
                  </a:lnTo>
                  <a:cubicBezTo>
                    <a:pt x="6144260" y="158750"/>
                    <a:pt x="6145530" y="143510"/>
                    <a:pt x="6153150" y="140970"/>
                  </a:cubicBezTo>
                  <a:cubicBezTo>
                    <a:pt x="6057900" y="133350"/>
                    <a:pt x="5961380" y="137160"/>
                    <a:pt x="5864860" y="143510"/>
                  </a:cubicBezTo>
                  <a:cubicBezTo>
                    <a:pt x="5736590" y="135890"/>
                    <a:pt x="5608320" y="139700"/>
                    <a:pt x="5473700" y="173990"/>
                  </a:cubicBezTo>
                  <a:cubicBezTo>
                    <a:pt x="5407660" y="176530"/>
                    <a:pt x="5341620" y="176530"/>
                    <a:pt x="5276850" y="172720"/>
                  </a:cubicBezTo>
                  <a:lnTo>
                    <a:pt x="5288280" y="157480"/>
                  </a:lnTo>
                  <a:lnTo>
                    <a:pt x="5256530" y="171450"/>
                  </a:lnTo>
                  <a:cubicBezTo>
                    <a:pt x="5248910" y="171450"/>
                    <a:pt x="5241290" y="170180"/>
                    <a:pt x="5233670" y="170180"/>
                  </a:cubicBezTo>
                  <a:cubicBezTo>
                    <a:pt x="5233670" y="168910"/>
                    <a:pt x="5234940" y="168910"/>
                    <a:pt x="5234940" y="167640"/>
                  </a:cubicBezTo>
                  <a:cubicBezTo>
                    <a:pt x="5162550" y="138430"/>
                    <a:pt x="5086350" y="181610"/>
                    <a:pt x="5015230" y="172720"/>
                  </a:cubicBezTo>
                  <a:cubicBezTo>
                    <a:pt x="5015230" y="165100"/>
                    <a:pt x="5026660" y="149860"/>
                    <a:pt x="5017770" y="140970"/>
                  </a:cubicBezTo>
                  <a:cubicBezTo>
                    <a:pt x="4964430" y="182880"/>
                    <a:pt x="4935220" y="82550"/>
                    <a:pt x="4906010" y="171450"/>
                  </a:cubicBezTo>
                  <a:cubicBezTo>
                    <a:pt x="4903470" y="167640"/>
                    <a:pt x="4902200" y="147320"/>
                    <a:pt x="4908550" y="139700"/>
                  </a:cubicBezTo>
                  <a:cubicBezTo>
                    <a:pt x="4761230" y="165100"/>
                    <a:pt x="4611370" y="160020"/>
                    <a:pt x="4464050" y="140970"/>
                  </a:cubicBezTo>
                  <a:cubicBezTo>
                    <a:pt x="4340860" y="217170"/>
                    <a:pt x="4208780" y="144780"/>
                    <a:pt x="4080510" y="199390"/>
                  </a:cubicBezTo>
                  <a:lnTo>
                    <a:pt x="4074160" y="199390"/>
                  </a:lnTo>
                  <a:lnTo>
                    <a:pt x="4075430" y="186690"/>
                  </a:lnTo>
                  <a:cubicBezTo>
                    <a:pt x="4055110" y="193040"/>
                    <a:pt x="4034790" y="198120"/>
                    <a:pt x="4013200" y="200660"/>
                  </a:cubicBezTo>
                  <a:cubicBezTo>
                    <a:pt x="3966210" y="201930"/>
                    <a:pt x="3919220" y="203200"/>
                    <a:pt x="3873500" y="204470"/>
                  </a:cubicBezTo>
                  <a:cubicBezTo>
                    <a:pt x="3843020" y="201930"/>
                    <a:pt x="3813810" y="199390"/>
                    <a:pt x="3783330" y="195580"/>
                  </a:cubicBezTo>
                  <a:lnTo>
                    <a:pt x="3783330" y="193040"/>
                  </a:lnTo>
                  <a:cubicBezTo>
                    <a:pt x="3779520" y="193040"/>
                    <a:pt x="3774440" y="194310"/>
                    <a:pt x="3770630" y="194310"/>
                  </a:cubicBezTo>
                  <a:cubicBezTo>
                    <a:pt x="3702050" y="185420"/>
                    <a:pt x="3632200" y="176530"/>
                    <a:pt x="3563620" y="180340"/>
                  </a:cubicBezTo>
                  <a:cubicBezTo>
                    <a:pt x="3540760" y="177800"/>
                    <a:pt x="3521710" y="177800"/>
                    <a:pt x="3502660" y="179070"/>
                  </a:cubicBezTo>
                  <a:cubicBezTo>
                    <a:pt x="3397250" y="162560"/>
                    <a:pt x="3291840" y="142240"/>
                    <a:pt x="3185160" y="152400"/>
                  </a:cubicBezTo>
                  <a:cubicBezTo>
                    <a:pt x="3125470" y="140970"/>
                    <a:pt x="3064510" y="142240"/>
                    <a:pt x="3002280" y="148590"/>
                  </a:cubicBezTo>
                  <a:lnTo>
                    <a:pt x="3003550" y="146050"/>
                  </a:lnTo>
                  <a:cubicBezTo>
                    <a:pt x="3003550" y="147320"/>
                    <a:pt x="3002280" y="147320"/>
                    <a:pt x="3002280" y="148590"/>
                  </a:cubicBezTo>
                  <a:cubicBezTo>
                    <a:pt x="2921000" y="157480"/>
                    <a:pt x="2838450" y="176530"/>
                    <a:pt x="2755900" y="185420"/>
                  </a:cubicBezTo>
                  <a:cubicBezTo>
                    <a:pt x="2724150" y="173990"/>
                    <a:pt x="2691130" y="168910"/>
                    <a:pt x="2651760" y="190500"/>
                  </a:cubicBezTo>
                  <a:lnTo>
                    <a:pt x="2659380" y="173990"/>
                  </a:lnTo>
                  <a:cubicBezTo>
                    <a:pt x="2642870" y="181610"/>
                    <a:pt x="2626360" y="186690"/>
                    <a:pt x="2609850" y="187960"/>
                  </a:cubicBezTo>
                  <a:cubicBezTo>
                    <a:pt x="2602230" y="186690"/>
                    <a:pt x="2594610" y="186690"/>
                    <a:pt x="2586990" y="185420"/>
                  </a:cubicBezTo>
                  <a:cubicBezTo>
                    <a:pt x="2583180" y="184150"/>
                    <a:pt x="2580640" y="182880"/>
                    <a:pt x="2576830" y="180340"/>
                  </a:cubicBezTo>
                  <a:cubicBezTo>
                    <a:pt x="2580640" y="177800"/>
                    <a:pt x="2579370" y="172720"/>
                    <a:pt x="2585720" y="168910"/>
                  </a:cubicBezTo>
                  <a:cubicBezTo>
                    <a:pt x="2500630" y="97790"/>
                    <a:pt x="2401570" y="171450"/>
                    <a:pt x="2310130" y="166370"/>
                  </a:cubicBezTo>
                  <a:lnTo>
                    <a:pt x="2321560" y="134620"/>
                  </a:lnTo>
                  <a:cubicBezTo>
                    <a:pt x="2275840" y="171450"/>
                    <a:pt x="2195830" y="133350"/>
                    <a:pt x="2137410" y="149860"/>
                  </a:cubicBezTo>
                  <a:lnTo>
                    <a:pt x="2141220" y="134620"/>
                  </a:lnTo>
                  <a:lnTo>
                    <a:pt x="2110740" y="154940"/>
                  </a:lnTo>
                  <a:lnTo>
                    <a:pt x="2110740" y="124460"/>
                  </a:lnTo>
                  <a:cubicBezTo>
                    <a:pt x="2077720" y="123190"/>
                    <a:pt x="2044700" y="127000"/>
                    <a:pt x="2012950" y="130810"/>
                  </a:cubicBezTo>
                  <a:cubicBezTo>
                    <a:pt x="1891030" y="95250"/>
                    <a:pt x="1769110" y="100330"/>
                    <a:pt x="1647190" y="121920"/>
                  </a:cubicBezTo>
                  <a:cubicBezTo>
                    <a:pt x="1579880" y="118110"/>
                    <a:pt x="1515110" y="121920"/>
                    <a:pt x="1450340" y="128270"/>
                  </a:cubicBezTo>
                  <a:cubicBezTo>
                    <a:pt x="1347470" y="138430"/>
                    <a:pt x="1244600" y="156210"/>
                    <a:pt x="1137920" y="165100"/>
                  </a:cubicBezTo>
                  <a:cubicBezTo>
                    <a:pt x="1140460" y="162560"/>
                    <a:pt x="1141730" y="153670"/>
                    <a:pt x="1145540" y="151130"/>
                  </a:cubicBezTo>
                  <a:cubicBezTo>
                    <a:pt x="1137920" y="158750"/>
                    <a:pt x="1130300" y="171450"/>
                    <a:pt x="1121410" y="173990"/>
                  </a:cubicBezTo>
                  <a:lnTo>
                    <a:pt x="1116330" y="173990"/>
                  </a:lnTo>
                  <a:cubicBezTo>
                    <a:pt x="1113790" y="167640"/>
                    <a:pt x="1120140" y="161290"/>
                    <a:pt x="1122680" y="158750"/>
                  </a:cubicBezTo>
                  <a:cubicBezTo>
                    <a:pt x="1084580" y="111760"/>
                    <a:pt x="1008380" y="184150"/>
                    <a:pt x="984250" y="148590"/>
                  </a:cubicBezTo>
                  <a:cubicBezTo>
                    <a:pt x="974090" y="152400"/>
                    <a:pt x="969010" y="168910"/>
                    <a:pt x="972820" y="182880"/>
                  </a:cubicBezTo>
                  <a:cubicBezTo>
                    <a:pt x="878840" y="186690"/>
                    <a:pt x="786130" y="181610"/>
                    <a:pt x="694690" y="143510"/>
                  </a:cubicBezTo>
                  <a:cubicBezTo>
                    <a:pt x="589280" y="196850"/>
                    <a:pt x="476250" y="68580"/>
                    <a:pt x="356870" y="81280"/>
                  </a:cubicBezTo>
                  <a:lnTo>
                    <a:pt x="360680" y="100330"/>
                  </a:lnTo>
                  <a:cubicBezTo>
                    <a:pt x="320040" y="40640"/>
                    <a:pt x="264160" y="180340"/>
                    <a:pt x="240030" y="91440"/>
                  </a:cubicBezTo>
                  <a:lnTo>
                    <a:pt x="245110" y="87630"/>
                  </a:lnTo>
                  <a:cubicBezTo>
                    <a:pt x="223520" y="43180"/>
                    <a:pt x="190500" y="191770"/>
                    <a:pt x="177800" y="138430"/>
                  </a:cubicBezTo>
                  <a:lnTo>
                    <a:pt x="173990" y="160020"/>
                  </a:lnTo>
                  <a:cubicBezTo>
                    <a:pt x="146050" y="165100"/>
                    <a:pt x="171450" y="134620"/>
                    <a:pt x="151130" y="125730"/>
                  </a:cubicBezTo>
                  <a:cubicBezTo>
                    <a:pt x="143510" y="128270"/>
                    <a:pt x="147320" y="165100"/>
                    <a:pt x="130810" y="152400"/>
                  </a:cubicBezTo>
                  <a:cubicBezTo>
                    <a:pt x="129540" y="63500"/>
                    <a:pt x="63500" y="170180"/>
                    <a:pt x="63500" y="69850"/>
                  </a:cubicBezTo>
                  <a:cubicBezTo>
                    <a:pt x="78740" y="69850"/>
                    <a:pt x="41910" y="30480"/>
                    <a:pt x="76200" y="10160"/>
                  </a:cubicBezTo>
                  <a:cubicBezTo>
                    <a:pt x="66040" y="0"/>
                    <a:pt x="21590" y="3810"/>
                    <a:pt x="24130" y="45720"/>
                  </a:cubicBezTo>
                  <a:cubicBezTo>
                    <a:pt x="19050" y="91440"/>
                    <a:pt x="0" y="129540"/>
                    <a:pt x="26670" y="165100"/>
                  </a:cubicBezTo>
                  <a:lnTo>
                    <a:pt x="33020" y="132080"/>
                  </a:lnTo>
                  <a:cubicBezTo>
                    <a:pt x="41910" y="165100"/>
                    <a:pt x="39370" y="148590"/>
                    <a:pt x="41910" y="173990"/>
                  </a:cubicBezTo>
                  <a:cubicBezTo>
                    <a:pt x="77470" y="179070"/>
                    <a:pt x="81280" y="227330"/>
                    <a:pt x="106680" y="247650"/>
                  </a:cubicBezTo>
                  <a:lnTo>
                    <a:pt x="106680" y="243840"/>
                  </a:lnTo>
                  <a:cubicBezTo>
                    <a:pt x="116840" y="223520"/>
                    <a:pt x="128270" y="219710"/>
                    <a:pt x="138430" y="223520"/>
                  </a:cubicBezTo>
                  <a:cubicBezTo>
                    <a:pt x="138430" y="237490"/>
                    <a:pt x="149860" y="241300"/>
                    <a:pt x="138430" y="257810"/>
                  </a:cubicBezTo>
                  <a:cubicBezTo>
                    <a:pt x="149860" y="265430"/>
                    <a:pt x="160020" y="264160"/>
                    <a:pt x="171450" y="261620"/>
                  </a:cubicBezTo>
                  <a:cubicBezTo>
                    <a:pt x="173990" y="264160"/>
                    <a:pt x="176530" y="261620"/>
                    <a:pt x="179070" y="259080"/>
                  </a:cubicBezTo>
                  <a:cubicBezTo>
                    <a:pt x="187960" y="255270"/>
                    <a:pt x="196850" y="248920"/>
                    <a:pt x="207010" y="245110"/>
                  </a:cubicBezTo>
                  <a:cubicBezTo>
                    <a:pt x="217170" y="243840"/>
                    <a:pt x="227330" y="241300"/>
                    <a:pt x="237490" y="240030"/>
                  </a:cubicBezTo>
                  <a:cubicBezTo>
                    <a:pt x="242570" y="241300"/>
                    <a:pt x="246380" y="243840"/>
                    <a:pt x="251460" y="248920"/>
                  </a:cubicBezTo>
                  <a:lnTo>
                    <a:pt x="246380" y="267970"/>
                  </a:lnTo>
                  <a:cubicBezTo>
                    <a:pt x="273050" y="280670"/>
                    <a:pt x="252730" y="220980"/>
                    <a:pt x="280670" y="246380"/>
                  </a:cubicBezTo>
                  <a:cubicBezTo>
                    <a:pt x="290830" y="262890"/>
                    <a:pt x="276860" y="270510"/>
                    <a:pt x="281940" y="271780"/>
                  </a:cubicBezTo>
                  <a:cubicBezTo>
                    <a:pt x="340360" y="265430"/>
                    <a:pt x="400050" y="284480"/>
                    <a:pt x="454660" y="240030"/>
                  </a:cubicBezTo>
                  <a:cubicBezTo>
                    <a:pt x="467360" y="280670"/>
                    <a:pt x="516890" y="242570"/>
                    <a:pt x="537210" y="281940"/>
                  </a:cubicBezTo>
                  <a:cubicBezTo>
                    <a:pt x="548640" y="270510"/>
                    <a:pt x="560070" y="269240"/>
                    <a:pt x="567690" y="259080"/>
                  </a:cubicBezTo>
                  <a:cubicBezTo>
                    <a:pt x="575310" y="260350"/>
                    <a:pt x="581660" y="261620"/>
                    <a:pt x="586740" y="260350"/>
                  </a:cubicBezTo>
                  <a:cubicBezTo>
                    <a:pt x="585470" y="265430"/>
                    <a:pt x="584200" y="271780"/>
                    <a:pt x="581660" y="269240"/>
                  </a:cubicBezTo>
                  <a:cubicBezTo>
                    <a:pt x="623570" y="341630"/>
                    <a:pt x="635000" y="204470"/>
                    <a:pt x="674370" y="293370"/>
                  </a:cubicBezTo>
                  <a:cubicBezTo>
                    <a:pt x="681990" y="236220"/>
                    <a:pt x="741680" y="306070"/>
                    <a:pt x="769620" y="254000"/>
                  </a:cubicBezTo>
                  <a:lnTo>
                    <a:pt x="777240" y="254000"/>
                  </a:lnTo>
                  <a:cubicBezTo>
                    <a:pt x="779780" y="262890"/>
                    <a:pt x="779780" y="271780"/>
                    <a:pt x="778510" y="280670"/>
                  </a:cubicBezTo>
                  <a:cubicBezTo>
                    <a:pt x="852170" y="284480"/>
                    <a:pt x="933450" y="308610"/>
                    <a:pt x="996950" y="312420"/>
                  </a:cubicBezTo>
                  <a:cubicBezTo>
                    <a:pt x="1051560" y="260350"/>
                    <a:pt x="1126490" y="340360"/>
                    <a:pt x="1174750" y="266700"/>
                  </a:cubicBezTo>
                  <a:cubicBezTo>
                    <a:pt x="1212850" y="283210"/>
                    <a:pt x="1273810" y="316230"/>
                    <a:pt x="1327150" y="288290"/>
                  </a:cubicBezTo>
                  <a:lnTo>
                    <a:pt x="1322070" y="297180"/>
                  </a:lnTo>
                  <a:cubicBezTo>
                    <a:pt x="1363980" y="295910"/>
                    <a:pt x="1412240" y="293370"/>
                    <a:pt x="1452880" y="278130"/>
                  </a:cubicBezTo>
                  <a:cubicBezTo>
                    <a:pt x="1470660" y="270510"/>
                    <a:pt x="1487170" y="261620"/>
                    <a:pt x="1501140" y="246380"/>
                  </a:cubicBezTo>
                  <a:cubicBezTo>
                    <a:pt x="1516380" y="318770"/>
                    <a:pt x="1543050" y="304800"/>
                    <a:pt x="1568450" y="327660"/>
                  </a:cubicBezTo>
                  <a:cubicBezTo>
                    <a:pt x="1609090" y="295910"/>
                    <a:pt x="1690370" y="307340"/>
                    <a:pt x="1752600" y="279400"/>
                  </a:cubicBezTo>
                  <a:cubicBezTo>
                    <a:pt x="1761490" y="312420"/>
                    <a:pt x="1803400" y="266700"/>
                    <a:pt x="1805940" y="314960"/>
                  </a:cubicBezTo>
                  <a:cubicBezTo>
                    <a:pt x="1979930" y="227330"/>
                    <a:pt x="2192020" y="265430"/>
                    <a:pt x="2373630" y="340360"/>
                  </a:cubicBezTo>
                  <a:lnTo>
                    <a:pt x="2371090" y="344170"/>
                  </a:lnTo>
                  <a:cubicBezTo>
                    <a:pt x="2387600" y="326390"/>
                    <a:pt x="2406650" y="294640"/>
                    <a:pt x="2424430" y="265430"/>
                  </a:cubicBezTo>
                  <a:cubicBezTo>
                    <a:pt x="2453640" y="267970"/>
                    <a:pt x="2482850" y="270510"/>
                    <a:pt x="2512060" y="274320"/>
                  </a:cubicBezTo>
                  <a:cubicBezTo>
                    <a:pt x="2522220" y="275590"/>
                    <a:pt x="2533650" y="276860"/>
                    <a:pt x="2543810" y="276860"/>
                  </a:cubicBezTo>
                  <a:cubicBezTo>
                    <a:pt x="2543810" y="279400"/>
                    <a:pt x="2542540" y="281940"/>
                    <a:pt x="2538730" y="287020"/>
                  </a:cubicBezTo>
                  <a:cubicBezTo>
                    <a:pt x="2570480" y="266700"/>
                    <a:pt x="2602230" y="327660"/>
                    <a:pt x="2640330" y="290830"/>
                  </a:cubicBezTo>
                  <a:lnTo>
                    <a:pt x="2641600" y="303530"/>
                  </a:lnTo>
                  <a:lnTo>
                    <a:pt x="2660650" y="289560"/>
                  </a:lnTo>
                  <a:lnTo>
                    <a:pt x="2665730" y="289560"/>
                  </a:lnTo>
                  <a:cubicBezTo>
                    <a:pt x="2664460" y="302260"/>
                    <a:pt x="2663190" y="317500"/>
                    <a:pt x="2655570" y="320040"/>
                  </a:cubicBezTo>
                  <a:cubicBezTo>
                    <a:pt x="2750820" y="327660"/>
                    <a:pt x="2846070" y="323850"/>
                    <a:pt x="2943860" y="317500"/>
                  </a:cubicBezTo>
                  <a:cubicBezTo>
                    <a:pt x="3072130" y="325120"/>
                    <a:pt x="3200400" y="321310"/>
                    <a:pt x="3335020" y="287020"/>
                  </a:cubicBezTo>
                  <a:cubicBezTo>
                    <a:pt x="3401060" y="284480"/>
                    <a:pt x="3467100" y="284480"/>
                    <a:pt x="3531870" y="288290"/>
                  </a:cubicBezTo>
                  <a:lnTo>
                    <a:pt x="3520440" y="303530"/>
                  </a:lnTo>
                  <a:lnTo>
                    <a:pt x="3552190" y="289560"/>
                  </a:lnTo>
                  <a:cubicBezTo>
                    <a:pt x="3559810" y="289560"/>
                    <a:pt x="3567430" y="290830"/>
                    <a:pt x="3575050" y="290830"/>
                  </a:cubicBezTo>
                  <a:cubicBezTo>
                    <a:pt x="3575050" y="292100"/>
                    <a:pt x="3573780" y="292100"/>
                    <a:pt x="3573780" y="293370"/>
                  </a:cubicBezTo>
                  <a:cubicBezTo>
                    <a:pt x="3646170" y="322580"/>
                    <a:pt x="3722370" y="279400"/>
                    <a:pt x="3793490" y="288290"/>
                  </a:cubicBezTo>
                  <a:cubicBezTo>
                    <a:pt x="3793490" y="295910"/>
                    <a:pt x="3782060" y="311150"/>
                    <a:pt x="3790950" y="320040"/>
                  </a:cubicBezTo>
                  <a:cubicBezTo>
                    <a:pt x="3844290" y="278130"/>
                    <a:pt x="3873500" y="378460"/>
                    <a:pt x="3902710" y="289560"/>
                  </a:cubicBezTo>
                  <a:cubicBezTo>
                    <a:pt x="3905250" y="293370"/>
                    <a:pt x="3906520" y="313690"/>
                    <a:pt x="3900170" y="321310"/>
                  </a:cubicBezTo>
                  <a:cubicBezTo>
                    <a:pt x="4047490" y="295910"/>
                    <a:pt x="4197350" y="300990"/>
                    <a:pt x="4344670" y="320040"/>
                  </a:cubicBezTo>
                  <a:cubicBezTo>
                    <a:pt x="4467860" y="243840"/>
                    <a:pt x="4599940" y="316230"/>
                    <a:pt x="4728210" y="261620"/>
                  </a:cubicBezTo>
                  <a:lnTo>
                    <a:pt x="4734560" y="261620"/>
                  </a:lnTo>
                  <a:lnTo>
                    <a:pt x="4733290" y="274320"/>
                  </a:lnTo>
                  <a:cubicBezTo>
                    <a:pt x="4753610" y="267970"/>
                    <a:pt x="4773930" y="262890"/>
                    <a:pt x="4795520" y="260350"/>
                  </a:cubicBezTo>
                  <a:lnTo>
                    <a:pt x="4936490" y="256540"/>
                  </a:lnTo>
                  <a:cubicBezTo>
                    <a:pt x="4965700" y="259080"/>
                    <a:pt x="4996180" y="261620"/>
                    <a:pt x="5025390" y="265430"/>
                  </a:cubicBezTo>
                  <a:lnTo>
                    <a:pt x="5025390" y="267970"/>
                  </a:lnTo>
                  <a:cubicBezTo>
                    <a:pt x="5030470" y="267970"/>
                    <a:pt x="5034280" y="266700"/>
                    <a:pt x="5039360" y="266700"/>
                  </a:cubicBezTo>
                  <a:cubicBezTo>
                    <a:pt x="5107940" y="275590"/>
                    <a:pt x="5177790" y="284480"/>
                    <a:pt x="5246370" y="280670"/>
                  </a:cubicBezTo>
                  <a:cubicBezTo>
                    <a:pt x="5267960" y="283210"/>
                    <a:pt x="5288280" y="283210"/>
                    <a:pt x="5307330" y="281940"/>
                  </a:cubicBezTo>
                  <a:cubicBezTo>
                    <a:pt x="5412740" y="298450"/>
                    <a:pt x="5518150" y="318770"/>
                    <a:pt x="5624830" y="308610"/>
                  </a:cubicBezTo>
                  <a:cubicBezTo>
                    <a:pt x="5684520" y="320040"/>
                    <a:pt x="5745480" y="318770"/>
                    <a:pt x="5807710" y="312420"/>
                  </a:cubicBezTo>
                  <a:lnTo>
                    <a:pt x="5806440" y="314960"/>
                  </a:lnTo>
                  <a:cubicBezTo>
                    <a:pt x="5806440" y="313690"/>
                    <a:pt x="5807710" y="313690"/>
                    <a:pt x="5807710" y="312420"/>
                  </a:cubicBezTo>
                  <a:cubicBezTo>
                    <a:pt x="5888990" y="303530"/>
                    <a:pt x="5971540" y="284480"/>
                    <a:pt x="6054090" y="275590"/>
                  </a:cubicBezTo>
                  <a:cubicBezTo>
                    <a:pt x="6085840" y="287020"/>
                    <a:pt x="6118860" y="292100"/>
                    <a:pt x="6158230" y="270510"/>
                  </a:cubicBezTo>
                  <a:lnTo>
                    <a:pt x="6150610" y="287020"/>
                  </a:lnTo>
                  <a:cubicBezTo>
                    <a:pt x="6165850" y="279400"/>
                    <a:pt x="6183630" y="274320"/>
                    <a:pt x="6198870" y="273050"/>
                  </a:cubicBezTo>
                  <a:cubicBezTo>
                    <a:pt x="6206490" y="274320"/>
                    <a:pt x="6214110" y="274320"/>
                    <a:pt x="6221730" y="275590"/>
                  </a:cubicBezTo>
                  <a:cubicBezTo>
                    <a:pt x="6225540" y="276860"/>
                    <a:pt x="6228080" y="278130"/>
                    <a:pt x="6231890" y="280670"/>
                  </a:cubicBezTo>
                  <a:cubicBezTo>
                    <a:pt x="6228080" y="283210"/>
                    <a:pt x="6229350" y="288290"/>
                    <a:pt x="6223000" y="292100"/>
                  </a:cubicBezTo>
                  <a:cubicBezTo>
                    <a:pt x="6308090" y="363220"/>
                    <a:pt x="6407150" y="289560"/>
                    <a:pt x="6498590" y="294640"/>
                  </a:cubicBezTo>
                  <a:lnTo>
                    <a:pt x="6487160" y="326390"/>
                  </a:lnTo>
                  <a:cubicBezTo>
                    <a:pt x="6532880" y="289560"/>
                    <a:pt x="6612890" y="327660"/>
                    <a:pt x="6671310" y="311150"/>
                  </a:cubicBezTo>
                  <a:lnTo>
                    <a:pt x="6667500" y="326390"/>
                  </a:lnTo>
                  <a:lnTo>
                    <a:pt x="6697980" y="306070"/>
                  </a:lnTo>
                  <a:lnTo>
                    <a:pt x="6697980" y="336550"/>
                  </a:lnTo>
                  <a:cubicBezTo>
                    <a:pt x="6731000" y="337820"/>
                    <a:pt x="6764020" y="334010"/>
                    <a:pt x="6795770" y="330200"/>
                  </a:cubicBezTo>
                  <a:cubicBezTo>
                    <a:pt x="6917690" y="365760"/>
                    <a:pt x="7039610" y="360680"/>
                    <a:pt x="7161530" y="339090"/>
                  </a:cubicBezTo>
                  <a:cubicBezTo>
                    <a:pt x="7308850" y="346710"/>
                    <a:pt x="7448550" y="321310"/>
                    <a:pt x="7593330" y="303530"/>
                  </a:cubicBezTo>
                  <a:cubicBezTo>
                    <a:pt x="7616190" y="300990"/>
                    <a:pt x="7649210" y="297180"/>
                    <a:pt x="7670800" y="295910"/>
                  </a:cubicBezTo>
                  <a:cubicBezTo>
                    <a:pt x="7668260" y="298450"/>
                    <a:pt x="7666990" y="307340"/>
                    <a:pt x="7663180" y="309880"/>
                  </a:cubicBezTo>
                  <a:cubicBezTo>
                    <a:pt x="7670800" y="302260"/>
                    <a:pt x="7678420" y="289560"/>
                    <a:pt x="7687310" y="287020"/>
                  </a:cubicBezTo>
                  <a:lnTo>
                    <a:pt x="7693660" y="287020"/>
                  </a:lnTo>
                  <a:cubicBezTo>
                    <a:pt x="7696200" y="293370"/>
                    <a:pt x="7689850" y="299720"/>
                    <a:pt x="7687310" y="302260"/>
                  </a:cubicBezTo>
                  <a:cubicBezTo>
                    <a:pt x="7725410" y="349250"/>
                    <a:pt x="7801610" y="276860"/>
                    <a:pt x="7825740" y="312420"/>
                  </a:cubicBezTo>
                  <a:cubicBezTo>
                    <a:pt x="7835900" y="308610"/>
                    <a:pt x="7840980" y="292100"/>
                    <a:pt x="7837170" y="278130"/>
                  </a:cubicBezTo>
                  <a:cubicBezTo>
                    <a:pt x="7931150" y="274320"/>
                    <a:pt x="8023860" y="279400"/>
                    <a:pt x="8115300" y="317500"/>
                  </a:cubicBezTo>
                  <a:cubicBezTo>
                    <a:pt x="8223250" y="264160"/>
                    <a:pt x="8336280" y="392430"/>
                    <a:pt x="8454390" y="379730"/>
                  </a:cubicBezTo>
                  <a:lnTo>
                    <a:pt x="8450580" y="360680"/>
                  </a:lnTo>
                  <a:cubicBezTo>
                    <a:pt x="8491220" y="420370"/>
                    <a:pt x="8547100" y="280670"/>
                    <a:pt x="8571230" y="369570"/>
                  </a:cubicBezTo>
                  <a:lnTo>
                    <a:pt x="8566150" y="373380"/>
                  </a:lnTo>
                  <a:cubicBezTo>
                    <a:pt x="8587740" y="417830"/>
                    <a:pt x="8620760" y="270510"/>
                    <a:pt x="8633460" y="323850"/>
                  </a:cubicBezTo>
                  <a:lnTo>
                    <a:pt x="8637270" y="302260"/>
                  </a:lnTo>
                  <a:cubicBezTo>
                    <a:pt x="8665210" y="297180"/>
                    <a:pt x="8639810" y="327660"/>
                    <a:pt x="8660130" y="336550"/>
                  </a:cubicBezTo>
                  <a:cubicBezTo>
                    <a:pt x="8667750" y="334010"/>
                    <a:pt x="8663940" y="297180"/>
                    <a:pt x="8680450" y="309880"/>
                  </a:cubicBezTo>
                  <a:cubicBezTo>
                    <a:pt x="8681720" y="398780"/>
                    <a:pt x="8747760" y="292100"/>
                    <a:pt x="8746490" y="392430"/>
                  </a:cubicBezTo>
                  <a:cubicBezTo>
                    <a:pt x="8731250" y="392430"/>
                    <a:pt x="8768080" y="431800"/>
                    <a:pt x="8735060" y="452120"/>
                  </a:cubicBezTo>
                  <a:cubicBezTo>
                    <a:pt x="8743950" y="462280"/>
                    <a:pt x="8789670" y="458470"/>
                    <a:pt x="8787130" y="416560"/>
                  </a:cubicBezTo>
                  <a:cubicBezTo>
                    <a:pt x="8789670" y="369570"/>
                    <a:pt x="8808720" y="330200"/>
                    <a:pt x="8782050" y="294640"/>
                  </a:cubicBezTo>
                  <a:close/>
                  <a:moveTo>
                    <a:pt x="200660" y="226060"/>
                  </a:moveTo>
                  <a:cubicBezTo>
                    <a:pt x="201930" y="224790"/>
                    <a:pt x="201930" y="224790"/>
                    <a:pt x="201930" y="226060"/>
                  </a:cubicBezTo>
                  <a:lnTo>
                    <a:pt x="200660" y="226060"/>
                  </a:lnTo>
                  <a:close/>
                  <a:moveTo>
                    <a:pt x="8314690" y="250190"/>
                  </a:moveTo>
                  <a:cubicBezTo>
                    <a:pt x="8317230" y="248920"/>
                    <a:pt x="8318500" y="248920"/>
                    <a:pt x="8321040" y="247650"/>
                  </a:cubicBezTo>
                  <a:cubicBezTo>
                    <a:pt x="8319770" y="252730"/>
                    <a:pt x="8319770" y="259080"/>
                    <a:pt x="8323580" y="269240"/>
                  </a:cubicBezTo>
                  <a:cubicBezTo>
                    <a:pt x="8321040" y="262890"/>
                    <a:pt x="8318500" y="256540"/>
                    <a:pt x="8314690" y="250190"/>
                  </a:cubicBezTo>
                  <a:close/>
                  <a:moveTo>
                    <a:pt x="8407400" y="224790"/>
                  </a:moveTo>
                  <a:cubicBezTo>
                    <a:pt x="8445500" y="219710"/>
                    <a:pt x="8484870" y="220980"/>
                    <a:pt x="8522970" y="223520"/>
                  </a:cubicBezTo>
                  <a:cubicBezTo>
                    <a:pt x="8484870" y="226060"/>
                    <a:pt x="8446770" y="226060"/>
                    <a:pt x="8407400" y="224790"/>
                  </a:cubicBezTo>
                  <a:close/>
                  <a:moveTo>
                    <a:pt x="8606790" y="234950"/>
                  </a:moveTo>
                  <a:lnTo>
                    <a:pt x="8608061" y="234950"/>
                  </a:lnTo>
                  <a:cubicBezTo>
                    <a:pt x="8608061" y="236220"/>
                    <a:pt x="8606790" y="236220"/>
                    <a:pt x="8606790" y="234950"/>
                  </a:cubicBezTo>
                  <a:close/>
                </a:path>
              </a:pathLst>
            </a:custGeom>
            <a:solidFill>
              <a:srgbClr val="E05A47"/>
            </a:solidFill>
          </p:spPr>
        </p:sp>
      </p:grpSp>
      <p:sp>
        <p:nvSpPr>
          <p:cNvPr id="17" name="TextBox 17"/>
          <p:cNvSpPr txBox="1"/>
          <p:nvPr/>
        </p:nvSpPr>
        <p:spPr>
          <a:xfrm>
            <a:off x="13989139" y="2665474"/>
            <a:ext cx="2058171"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24 Soru</a:t>
            </a:r>
          </a:p>
        </p:txBody>
      </p:sp>
      <p:sp>
        <p:nvSpPr>
          <p:cNvPr id="18" name="TextBox 18"/>
          <p:cNvSpPr txBox="1"/>
          <p:nvPr/>
        </p:nvSpPr>
        <p:spPr>
          <a:xfrm>
            <a:off x="12183400" y="6969228"/>
            <a:ext cx="1975199" cy="599440"/>
          </a:xfrm>
          <a:prstGeom prst="rect">
            <a:avLst/>
          </a:prstGeom>
        </p:spPr>
        <p:txBody>
          <a:bodyPr lIns="0" tIns="0" rIns="0" bIns="0" rtlCol="0" anchor="t">
            <a:spAutoFit/>
          </a:bodyPr>
          <a:lstStyle/>
          <a:p>
            <a:pPr algn="ctr">
              <a:lnSpc>
                <a:spcPts val="4759"/>
              </a:lnSpc>
            </a:pPr>
            <a:r>
              <a:rPr lang="en-US" sz="3400">
                <a:solidFill>
                  <a:srgbClr val="000000"/>
                </a:solidFill>
                <a:latin typeface="Arimo"/>
              </a:rPr>
              <a:t>40 Soru</a:t>
            </a:r>
          </a:p>
        </p:txBody>
      </p:sp>
      <p:sp>
        <p:nvSpPr>
          <p:cNvPr id="19" name="TextBox 19"/>
          <p:cNvSpPr txBox="1"/>
          <p:nvPr/>
        </p:nvSpPr>
        <p:spPr>
          <a:xfrm>
            <a:off x="1856552" y="7587957"/>
            <a:ext cx="4083098" cy="1469642"/>
          </a:xfrm>
          <a:prstGeom prst="rect">
            <a:avLst/>
          </a:prstGeom>
        </p:spPr>
        <p:txBody>
          <a:bodyPr lIns="0" tIns="0" rIns="0" bIns="0" rtlCol="0" anchor="t">
            <a:spAutoFit/>
          </a:bodyPr>
          <a:lstStyle/>
          <a:p>
            <a:pPr algn="just">
              <a:lnSpc>
                <a:spcPts val="3896"/>
              </a:lnSpc>
            </a:pPr>
            <a:r>
              <a:rPr lang="en-US" sz="2783">
                <a:solidFill>
                  <a:srgbClr val="000000"/>
                </a:solidFill>
                <a:latin typeface="Arimo Bold"/>
              </a:rPr>
              <a:t>Toplam 160 Soru</a:t>
            </a:r>
          </a:p>
          <a:p>
            <a:pPr algn="just">
              <a:lnSpc>
                <a:spcPts val="3896"/>
              </a:lnSpc>
            </a:pPr>
            <a:endParaRPr lang="en-US" sz="2783">
              <a:solidFill>
                <a:srgbClr val="000000"/>
              </a:solidFill>
              <a:latin typeface="Arimo Bold"/>
            </a:endParaRPr>
          </a:p>
          <a:p>
            <a:pPr algn="just">
              <a:lnSpc>
                <a:spcPts val="3896"/>
              </a:lnSpc>
            </a:pPr>
            <a:r>
              <a:rPr lang="en-US" sz="2783">
                <a:solidFill>
                  <a:srgbClr val="000000"/>
                </a:solidFill>
                <a:latin typeface="Arimo Bold"/>
              </a:rPr>
              <a:t>Toplam 180 DK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9167039">
            <a:off x="-2543690" y="-716256"/>
            <a:ext cx="7144780" cy="7040856"/>
          </a:xfrm>
          <a:prstGeom prst="rect">
            <a:avLst/>
          </a:prstGeom>
        </p:spPr>
      </p:pic>
      <p:sp>
        <p:nvSpPr>
          <p:cNvPr id="3" name="TextBox 3"/>
          <p:cNvSpPr txBox="1"/>
          <p:nvPr/>
        </p:nvSpPr>
        <p:spPr>
          <a:xfrm>
            <a:off x="6124252" y="1187531"/>
            <a:ext cx="10439562" cy="7490799"/>
          </a:xfrm>
          <a:prstGeom prst="rect">
            <a:avLst/>
          </a:prstGeom>
        </p:spPr>
        <p:txBody>
          <a:bodyPr lIns="0" tIns="0" rIns="0" bIns="0" rtlCol="0" anchor="t">
            <a:spAutoFit/>
          </a:bodyPr>
          <a:lstStyle/>
          <a:p>
            <a:pPr algn="ctr">
              <a:lnSpc>
                <a:spcPts val="5142"/>
              </a:lnSpc>
            </a:pPr>
            <a:r>
              <a:rPr lang="en-US" sz="3673">
                <a:solidFill>
                  <a:srgbClr val="000000"/>
                </a:solidFill>
                <a:latin typeface="Arimo Bold"/>
              </a:rPr>
              <a:t>TYT  GENEL BİLGİLER</a:t>
            </a:r>
          </a:p>
          <a:p>
            <a:pPr algn="ctr">
              <a:lnSpc>
                <a:spcPts val="5142"/>
              </a:lnSpc>
            </a:pPr>
            <a:endParaRPr lang="en-US" sz="3673">
              <a:solidFill>
                <a:srgbClr val="000000"/>
              </a:solidFill>
              <a:latin typeface="Arimo Bold"/>
            </a:endParaRPr>
          </a:p>
          <a:p>
            <a:pPr marL="755650" lvl="1" indent="-377825" algn="just">
              <a:lnSpc>
                <a:spcPts val="4900"/>
              </a:lnSpc>
              <a:buFont typeface="Arial"/>
              <a:buChar char="•"/>
            </a:pPr>
            <a:r>
              <a:rPr lang="en-US" sz="3500">
                <a:solidFill>
                  <a:srgbClr val="000000"/>
                </a:solidFill>
                <a:latin typeface="Arimo"/>
              </a:rPr>
              <a:t>Her aday için tek TYT puanı hesaplanacaktır. Tüm ön lisans programları bu tek puan türüyle tercih edilecektir.</a:t>
            </a:r>
          </a:p>
          <a:p>
            <a:pPr marL="755650" lvl="1" indent="-377825" algn="just">
              <a:lnSpc>
                <a:spcPts val="4900"/>
              </a:lnSpc>
              <a:buFont typeface="Arial"/>
              <a:buChar char="•"/>
            </a:pPr>
            <a:r>
              <a:rPr lang="en-US" sz="3500">
                <a:solidFill>
                  <a:srgbClr val="000000"/>
                </a:solidFill>
                <a:latin typeface="Arimo"/>
              </a:rPr>
              <a:t>TYT soruları, MEB’in ortak müfredatından seçilecektir.</a:t>
            </a:r>
          </a:p>
          <a:p>
            <a:pPr marL="755650" lvl="1" indent="-377825" algn="just">
              <a:lnSpc>
                <a:spcPts val="4900"/>
              </a:lnSpc>
              <a:buFont typeface="Arial"/>
              <a:buChar char="•"/>
            </a:pPr>
            <a:r>
              <a:rPr lang="en-US" sz="3500">
                <a:solidFill>
                  <a:srgbClr val="000000"/>
                </a:solidFill>
                <a:latin typeface="Arimo"/>
              </a:rPr>
              <a:t>TYT puanının hesaplanması için temel matematik testi veya Türkçe testinde en az 0,5 ham puan almaları gerekmektedir.</a:t>
            </a:r>
          </a:p>
          <a:p>
            <a:pPr marL="755650" lvl="1" indent="-377825" algn="just">
              <a:lnSpc>
                <a:spcPts val="4900"/>
              </a:lnSpc>
              <a:buFont typeface="Arial"/>
              <a:buChar char="•"/>
            </a:pPr>
            <a:r>
              <a:rPr lang="en-US" sz="3500">
                <a:solidFill>
                  <a:srgbClr val="000000"/>
                </a:solidFill>
                <a:latin typeface="Arimo"/>
              </a:rPr>
              <a:t>2020-TYT’ye girmek isteyen adaylar, “Temel Yeterlilik Testi (TYT)” seçeneğini işaretleyecekler</a:t>
            </a:r>
          </a:p>
        </p:txBody>
      </p:sp>
      <p:pic>
        <p:nvPicPr>
          <p:cNvPr id="4" name="Picture 4"/>
          <p:cNvPicPr>
            <a:picLocks noChangeAspect="1"/>
          </p:cNvPicPr>
          <p:nvPr/>
        </p:nvPicPr>
        <p:blipFill>
          <a:blip r:embed="rId4"/>
          <a:srcRect/>
          <a:stretch>
            <a:fillRect/>
          </a:stretch>
        </p:blipFill>
        <p:spPr>
          <a:xfrm>
            <a:off x="613723" y="1825939"/>
            <a:ext cx="3635987" cy="4114800"/>
          </a:xfrm>
          <a:prstGeom prst="rect">
            <a:avLst/>
          </a:prstGeom>
        </p:spPr>
      </p:pic>
      <p:pic>
        <p:nvPicPr>
          <p:cNvPr id="5" name="Picture 5"/>
          <p:cNvPicPr>
            <a:picLocks noChangeAspect="1"/>
          </p:cNvPicPr>
          <p:nvPr/>
        </p:nvPicPr>
        <p:blipFill>
          <a:blip r:embed="rId5"/>
          <a:srcRect/>
          <a:stretch>
            <a:fillRect/>
          </a:stretch>
        </p:blipFill>
        <p:spPr>
          <a:xfrm>
            <a:off x="6304275" y="0"/>
            <a:ext cx="10955025" cy="103773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9167039">
            <a:off x="-2543690" y="-716256"/>
            <a:ext cx="7144780" cy="7040856"/>
          </a:xfrm>
          <a:prstGeom prst="rect">
            <a:avLst/>
          </a:prstGeom>
        </p:spPr>
      </p:pic>
      <p:pic>
        <p:nvPicPr>
          <p:cNvPr id="3" name="Picture 3"/>
          <p:cNvPicPr>
            <a:picLocks noChangeAspect="1"/>
          </p:cNvPicPr>
          <p:nvPr/>
        </p:nvPicPr>
        <p:blipFill>
          <a:blip r:embed="rId3"/>
          <a:srcRect/>
          <a:stretch>
            <a:fillRect/>
          </a:stretch>
        </p:blipFill>
        <p:spPr>
          <a:xfrm>
            <a:off x="6170378" y="6581883"/>
            <a:ext cx="11412708" cy="3208118"/>
          </a:xfrm>
          <a:prstGeom prst="rect">
            <a:avLst/>
          </a:prstGeom>
        </p:spPr>
      </p:pic>
      <p:sp>
        <p:nvSpPr>
          <p:cNvPr id="4" name="TextBox 4"/>
          <p:cNvSpPr txBox="1"/>
          <p:nvPr/>
        </p:nvSpPr>
        <p:spPr>
          <a:xfrm>
            <a:off x="7372709" y="2985147"/>
            <a:ext cx="10210378" cy="1846659"/>
          </a:xfrm>
          <a:prstGeom prst="rect">
            <a:avLst/>
          </a:prstGeom>
        </p:spPr>
        <p:txBody>
          <a:bodyPr lIns="0" tIns="0" rIns="0" bIns="0" rtlCol="0" anchor="t">
            <a:spAutoFit/>
          </a:bodyPr>
          <a:lstStyle/>
          <a:p>
            <a:pPr marL="734059" lvl="1" indent="-367030" algn="just">
              <a:lnSpc>
                <a:spcPts val="4759"/>
              </a:lnSpc>
              <a:buFont typeface="Arial"/>
              <a:buChar char="•"/>
            </a:pPr>
            <a:r>
              <a:rPr lang="en-US" sz="3600" dirty="0" err="1">
                <a:solidFill>
                  <a:srgbClr val="000000"/>
                </a:solidFill>
                <a:latin typeface="Arimo" charset="0"/>
                <a:ea typeface="Arimo" charset="0"/>
                <a:cs typeface="Arimo" charset="0"/>
              </a:rPr>
              <a:t>Adayların</a:t>
            </a:r>
            <a:r>
              <a:rPr lang="en-US" sz="3600" dirty="0">
                <a:solidFill>
                  <a:srgbClr val="000000"/>
                </a:solidFill>
                <a:latin typeface="Arimo" charset="0"/>
                <a:ea typeface="Arimo" charset="0"/>
                <a:cs typeface="Arimo" charset="0"/>
              </a:rPr>
              <a:t> 2 </a:t>
            </a:r>
            <a:r>
              <a:rPr lang="en-US" sz="3600" dirty="0" err="1">
                <a:solidFill>
                  <a:srgbClr val="000000"/>
                </a:solidFill>
                <a:latin typeface="Arimo" charset="0"/>
                <a:ea typeface="Arimo" charset="0"/>
                <a:cs typeface="Arimo" charset="0"/>
              </a:rPr>
              <a:t>yıllık</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üniversite</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ön</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lisans-meslek</a:t>
            </a:r>
            <a:endParaRPr lang="en-US" sz="3600" dirty="0">
              <a:solidFill>
                <a:srgbClr val="000000"/>
              </a:solidFill>
              <a:latin typeface="Arimo" charset="0"/>
              <a:ea typeface="Arimo" charset="0"/>
              <a:cs typeface="Arimo" charset="0"/>
            </a:endParaRPr>
          </a:p>
          <a:p>
            <a:pPr algn="just">
              <a:lnSpc>
                <a:spcPts val="4759"/>
              </a:lnSpc>
            </a:pPr>
            <a:r>
              <a:rPr lang="en-US" sz="3600" dirty="0" err="1">
                <a:solidFill>
                  <a:srgbClr val="000000"/>
                </a:solidFill>
                <a:latin typeface="Arimo" charset="0"/>
                <a:ea typeface="Arimo" charset="0"/>
                <a:cs typeface="Arimo" charset="0"/>
              </a:rPr>
              <a:t>yüksekokulları</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tercih</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edebilmeleri</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için</a:t>
            </a:r>
            <a:r>
              <a:rPr lang="en-US" sz="3600" dirty="0">
                <a:solidFill>
                  <a:srgbClr val="000000"/>
                </a:solidFill>
                <a:latin typeface="Arimo" charset="0"/>
                <a:ea typeface="Arimo" charset="0"/>
                <a:cs typeface="Arimo" charset="0"/>
              </a:rPr>
              <a:t> TYT den en </a:t>
            </a:r>
            <a:r>
              <a:rPr lang="en-US" sz="3600" dirty="0" err="1">
                <a:solidFill>
                  <a:srgbClr val="000000"/>
                </a:solidFill>
                <a:latin typeface="Arimo" charset="0"/>
                <a:ea typeface="Arimo" charset="0"/>
                <a:cs typeface="Arimo" charset="0"/>
              </a:rPr>
              <a:t>az</a:t>
            </a:r>
            <a:r>
              <a:rPr lang="en-US" sz="3600" dirty="0">
                <a:solidFill>
                  <a:srgbClr val="000000"/>
                </a:solidFill>
                <a:latin typeface="Arimo" charset="0"/>
                <a:ea typeface="Arimo" charset="0"/>
                <a:cs typeface="Arimo" charset="0"/>
              </a:rPr>
              <a:t> 150 </a:t>
            </a:r>
            <a:r>
              <a:rPr lang="en-US" sz="3600" dirty="0" err="1">
                <a:solidFill>
                  <a:srgbClr val="000000"/>
                </a:solidFill>
                <a:latin typeface="Arimo" charset="0"/>
                <a:ea typeface="Arimo" charset="0"/>
                <a:cs typeface="Arimo" charset="0"/>
              </a:rPr>
              <a:t>puan</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almaları</a:t>
            </a:r>
            <a:r>
              <a:rPr lang="en-US" sz="3600" dirty="0">
                <a:solidFill>
                  <a:srgbClr val="000000"/>
                </a:solidFill>
                <a:latin typeface="Arimo" charset="0"/>
                <a:ea typeface="Arimo" charset="0"/>
                <a:cs typeface="Arimo" charset="0"/>
              </a:rPr>
              <a:t> </a:t>
            </a:r>
            <a:r>
              <a:rPr lang="en-US" sz="3600" dirty="0" err="1">
                <a:solidFill>
                  <a:srgbClr val="000000"/>
                </a:solidFill>
                <a:latin typeface="Arimo" charset="0"/>
                <a:ea typeface="Arimo" charset="0"/>
                <a:cs typeface="Arimo" charset="0"/>
              </a:rPr>
              <a:t>gerekmektedir</a:t>
            </a:r>
            <a:r>
              <a:rPr lang="en-US" sz="4000" dirty="0">
                <a:solidFill>
                  <a:srgbClr val="000000"/>
                </a:solidFill>
                <a:latin typeface="Arimo"/>
              </a:rPr>
              <a:t>.</a:t>
            </a:r>
          </a:p>
        </p:txBody>
      </p:sp>
      <p:pic>
        <p:nvPicPr>
          <p:cNvPr id="5" name="Picture 5"/>
          <p:cNvPicPr>
            <a:picLocks noChangeAspect="1"/>
          </p:cNvPicPr>
          <p:nvPr/>
        </p:nvPicPr>
        <p:blipFill>
          <a:blip r:embed="rId4"/>
          <a:srcRect/>
          <a:stretch>
            <a:fillRect/>
          </a:stretch>
        </p:blipFill>
        <p:spPr>
          <a:xfrm>
            <a:off x="1028700" y="1353845"/>
            <a:ext cx="5190688" cy="4114800"/>
          </a:xfrm>
          <a:prstGeom prst="rect">
            <a:avLst/>
          </a:prstGeom>
        </p:spPr>
      </p:pic>
      <p:sp>
        <p:nvSpPr>
          <p:cNvPr id="6" name="TextBox 6"/>
          <p:cNvSpPr txBox="1"/>
          <p:nvPr/>
        </p:nvSpPr>
        <p:spPr>
          <a:xfrm>
            <a:off x="7372709" y="1268120"/>
            <a:ext cx="9108323" cy="1199515"/>
          </a:xfrm>
          <a:prstGeom prst="rect">
            <a:avLst/>
          </a:prstGeom>
        </p:spPr>
        <p:txBody>
          <a:bodyPr lIns="0" tIns="0" rIns="0" bIns="0" rtlCol="0" anchor="t">
            <a:spAutoFit/>
          </a:bodyPr>
          <a:lstStyle/>
          <a:p>
            <a:pPr marL="734060" lvl="1" indent="-367030" algn="just">
              <a:lnSpc>
                <a:spcPts val="4759"/>
              </a:lnSpc>
              <a:buFont typeface="Arial"/>
              <a:buChar char="•"/>
            </a:pPr>
            <a:r>
              <a:rPr lang="en-US" sz="3400" dirty="0">
                <a:solidFill>
                  <a:srgbClr val="000000"/>
                </a:solidFill>
                <a:latin typeface="Arimo"/>
              </a:rPr>
              <a:t>TYT </a:t>
            </a:r>
            <a:r>
              <a:rPr lang="en-US" sz="3400" dirty="0" err="1">
                <a:solidFill>
                  <a:srgbClr val="000000"/>
                </a:solidFill>
                <a:latin typeface="Arimo"/>
              </a:rPr>
              <a:t>Puanı</a:t>
            </a:r>
            <a:r>
              <a:rPr lang="en-US" sz="3400" dirty="0">
                <a:solidFill>
                  <a:srgbClr val="000000"/>
                </a:solidFill>
                <a:latin typeface="Arimo"/>
              </a:rPr>
              <a:t> </a:t>
            </a:r>
            <a:r>
              <a:rPr lang="en-US" sz="3400" dirty="0" err="1">
                <a:solidFill>
                  <a:srgbClr val="000000"/>
                </a:solidFill>
                <a:latin typeface="Arimo"/>
              </a:rPr>
              <a:t>ile</a:t>
            </a:r>
            <a:r>
              <a:rPr lang="en-US" sz="3400" dirty="0">
                <a:solidFill>
                  <a:srgbClr val="000000"/>
                </a:solidFill>
                <a:latin typeface="Arimo"/>
              </a:rPr>
              <a:t> </a:t>
            </a:r>
            <a:r>
              <a:rPr lang="en-US" sz="3400" dirty="0" err="1">
                <a:solidFill>
                  <a:srgbClr val="000000"/>
                </a:solidFill>
                <a:latin typeface="Arimo"/>
              </a:rPr>
              <a:t>Ön</a:t>
            </a:r>
            <a:r>
              <a:rPr lang="en-US" sz="3400" dirty="0">
                <a:solidFill>
                  <a:srgbClr val="000000"/>
                </a:solidFill>
                <a:latin typeface="Arimo"/>
              </a:rPr>
              <a:t> </a:t>
            </a:r>
            <a:r>
              <a:rPr lang="en-US" sz="3400" dirty="0" err="1">
                <a:solidFill>
                  <a:srgbClr val="000000"/>
                </a:solidFill>
                <a:latin typeface="Arimo"/>
              </a:rPr>
              <a:t>Lisans</a:t>
            </a:r>
            <a:r>
              <a:rPr lang="en-US" sz="3400" dirty="0">
                <a:solidFill>
                  <a:srgbClr val="000000"/>
                </a:solidFill>
                <a:latin typeface="Arimo"/>
              </a:rPr>
              <a:t> (2 </a:t>
            </a:r>
            <a:r>
              <a:rPr lang="en-US" sz="3400" dirty="0" err="1">
                <a:solidFill>
                  <a:srgbClr val="000000"/>
                </a:solidFill>
                <a:latin typeface="Arimo"/>
              </a:rPr>
              <a:t>yıllık</a:t>
            </a:r>
            <a:r>
              <a:rPr lang="en-US" sz="3400" dirty="0">
                <a:solidFill>
                  <a:srgbClr val="000000"/>
                </a:solidFill>
                <a:latin typeface="Arimo"/>
              </a:rPr>
              <a:t> )</a:t>
            </a:r>
            <a:r>
              <a:rPr lang="en-US" sz="3400" dirty="0" err="1">
                <a:solidFill>
                  <a:srgbClr val="000000"/>
                </a:solidFill>
                <a:latin typeface="Arimo"/>
              </a:rPr>
              <a:t>bölümler</a:t>
            </a:r>
            <a:r>
              <a:rPr lang="en-US" sz="3400" dirty="0">
                <a:solidFill>
                  <a:srgbClr val="000000"/>
                </a:solidFill>
                <a:latin typeface="Arimo"/>
              </a:rPr>
              <a:t> </a:t>
            </a:r>
            <a:r>
              <a:rPr lang="en-US" sz="3400" dirty="0" err="1">
                <a:solidFill>
                  <a:srgbClr val="000000"/>
                </a:solidFill>
                <a:latin typeface="Arimo"/>
              </a:rPr>
              <a:t>tercih</a:t>
            </a:r>
            <a:r>
              <a:rPr lang="en-US" sz="3400" dirty="0">
                <a:solidFill>
                  <a:srgbClr val="000000"/>
                </a:solidFill>
                <a:latin typeface="Arimo"/>
              </a:rPr>
              <a:t> </a:t>
            </a:r>
            <a:r>
              <a:rPr lang="en-US" sz="3400" dirty="0" err="1">
                <a:solidFill>
                  <a:srgbClr val="000000"/>
                </a:solidFill>
                <a:latin typeface="Arimo"/>
              </a:rPr>
              <a:t>edilebilir</a:t>
            </a:r>
            <a:r>
              <a:rPr lang="en-US" sz="3400" dirty="0">
                <a:solidFill>
                  <a:srgbClr val="000000"/>
                </a:solidFill>
                <a:latin typeface="Arimo"/>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33136" y="7331343"/>
            <a:ext cx="2325282" cy="5136164"/>
          </a:xfrm>
          <a:prstGeom prst="rect">
            <a:avLst/>
          </a:prstGeom>
        </p:spPr>
      </p:pic>
      <p:pic>
        <p:nvPicPr>
          <p:cNvPr id="3" name="Picture 3"/>
          <p:cNvPicPr>
            <a:picLocks noChangeAspect="1"/>
          </p:cNvPicPr>
          <p:nvPr/>
        </p:nvPicPr>
        <p:blipFill>
          <a:blip r:embed="rId4"/>
          <a:srcRect/>
          <a:stretch>
            <a:fillRect/>
          </a:stretch>
        </p:blipFill>
        <p:spPr>
          <a:xfrm rot="6733286">
            <a:off x="16125996" y="-1222234"/>
            <a:ext cx="6383789" cy="6290934"/>
          </a:xfrm>
          <a:prstGeom prst="rect">
            <a:avLst/>
          </a:prstGeom>
        </p:spPr>
      </p:pic>
      <p:sp>
        <p:nvSpPr>
          <p:cNvPr id="4" name="TextBox 4"/>
          <p:cNvSpPr txBox="1"/>
          <p:nvPr/>
        </p:nvSpPr>
        <p:spPr>
          <a:xfrm>
            <a:off x="3486763" y="2060910"/>
            <a:ext cx="9944798" cy="8400415"/>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Arimo"/>
              </a:rPr>
              <a:t>Lisans isteyen adayların AYT sınavına girmeleri zorunludur.</a:t>
            </a:r>
          </a:p>
          <a:p>
            <a:pPr algn="just">
              <a:lnSpc>
                <a:spcPts val="4759"/>
              </a:lnSpc>
            </a:pPr>
            <a:endParaRPr lang="en-US" sz="3399">
              <a:solidFill>
                <a:srgbClr val="000000"/>
              </a:solidFill>
              <a:latin typeface="Arimo"/>
            </a:endParaRPr>
          </a:p>
          <a:p>
            <a:pPr marL="734059" lvl="1" indent="-367030" algn="just">
              <a:lnSpc>
                <a:spcPts val="4759"/>
              </a:lnSpc>
              <a:buFont typeface="Arial"/>
              <a:buChar char="•"/>
            </a:pPr>
            <a:r>
              <a:rPr lang="en-US" sz="3399">
                <a:solidFill>
                  <a:srgbClr val="000000"/>
                </a:solidFill>
                <a:latin typeface="Arimo"/>
              </a:rPr>
              <a:t>AYT ve YDT’de puanların hesaplanabilmesi için adayların ilgili testlerin en az</a:t>
            </a:r>
          </a:p>
          <a:p>
            <a:pPr algn="just">
              <a:lnSpc>
                <a:spcPts val="4759"/>
              </a:lnSpc>
            </a:pPr>
            <a:r>
              <a:rPr lang="en-US" sz="3399">
                <a:solidFill>
                  <a:srgbClr val="000000"/>
                </a:solidFill>
                <a:latin typeface="Arimo"/>
              </a:rPr>
              <a:t>birinden en az 0,5 ham puan almış olmaları gerekmektedir.</a:t>
            </a:r>
          </a:p>
          <a:p>
            <a:pPr algn="just">
              <a:lnSpc>
                <a:spcPts val="4759"/>
              </a:lnSpc>
            </a:pPr>
            <a:endParaRPr lang="en-US" sz="3399">
              <a:solidFill>
                <a:srgbClr val="000000"/>
              </a:solidFill>
              <a:latin typeface="Arimo"/>
            </a:endParaRPr>
          </a:p>
          <a:p>
            <a:pPr marL="734059" lvl="1" indent="-367030" algn="just">
              <a:lnSpc>
                <a:spcPts val="4759"/>
              </a:lnSpc>
              <a:buFont typeface="Arial"/>
              <a:buChar char="•"/>
            </a:pPr>
            <a:r>
              <a:rPr lang="en-US" sz="3399">
                <a:solidFill>
                  <a:srgbClr val="000000"/>
                </a:solidFill>
                <a:latin typeface="Arimo"/>
              </a:rPr>
              <a:t>TYT puanı olmayan, TYT puanı hesaplanmayan veya TYT puanı 150’nin altında</a:t>
            </a:r>
          </a:p>
          <a:p>
            <a:pPr algn="just">
              <a:lnSpc>
                <a:spcPts val="4759"/>
              </a:lnSpc>
            </a:pPr>
            <a:r>
              <a:rPr lang="en-US" sz="3399">
                <a:solidFill>
                  <a:srgbClr val="000000"/>
                </a:solidFill>
                <a:latin typeface="Arimo"/>
              </a:rPr>
              <a:t>olan adayların, AYT ve/veya YDT’ye girmiş olsalar da SAY, SÖZ, EA, DİL puanları hesaplanmayacaktır.</a:t>
            </a:r>
          </a:p>
          <a:p>
            <a:pPr algn="just">
              <a:lnSpc>
                <a:spcPts val="4759"/>
              </a:lnSpc>
            </a:pPr>
            <a:endParaRPr lang="en-US" sz="3399">
              <a:solidFill>
                <a:srgbClr val="000000"/>
              </a:solidFill>
              <a:latin typeface="Arimo"/>
            </a:endParaRPr>
          </a:p>
        </p:txBody>
      </p:sp>
      <p:pic>
        <p:nvPicPr>
          <p:cNvPr id="5" name="Picture 5"/>
          <p:cNvPicPr>
            <a:picLocks noChangeAspect="1"/>
          </p:cNvPicPr>
          <p:nvPr/>
        </p:nvPicPr>
        <p:blipFill>
          <a:blip r:embed="rId5"/>
          <a:srcRect/>
          <a:stretch>
            <a:fillRect/>
          </a:stretch>
        </p:blipFill>
        <p:spPr>
          <a:xfrm>
            <a:off x="11541307" y="8443727"/>
            <a:ext cx="7315200" cy="2260970"/>
          </a:xfrm>
          <a:prstGeom prst="rect">
            <a:avLst/>
          </a:prstGeom>
        </p:spPr>
      </p:pic>
      <p:pic>
        <p:nvPicPr>
          <p:cNvPr id="6" name="Picture 6"/>
          <p:cNvPicPr>
            <a:picLocks noChangeAspect="1"/>
          </p:cNvPicPr>
          <p:nvPr/>
        </p:nvPicPr>
        <p:blipFill>
          <a:blip r:embed="rId6"/>
          <a:srcRect/>
          <a:stretch>
            <a:fillRect/>
          </a:stretch>
        </p:blipFill>
        <p:spPr>
          <a:xfrm>
            <a:off x="3104904" y="174852"/>
            <a:ext cx="11115959" cy="10529844"/>
          </a:xfrm>
          <a:prstGeom prst="rect">
            <a:avLst/>
          </a:prstGeom>
        </p:spPr>
      </p:pic>
      <p:pic>
        <p:nvPicPr>
          <p:cNvPr id="7" name="Picture 7"/>
          <p:cNvPicPr>
            <a:picLocks noChangeAspect="1"/>
          </p:cNvPicPr>
          <p:nvPr/>
        </p:nvPicPr>
        <p:blipFill>
          <a:blip r:embed="rId7"/>
          <a:srcRect/>
          <a:stretch>
            <a:fillRect/>
          </a:stretch>
        </p:blipFill>
        <p:spPr>
          <a:xfrm>
            <a:off x="14292903" y="3639799"/>
            <a:ext cx="3995097" cy="4114800"/>
          </a:xfrm>
          <a:prstGeom prst="rect">
            <a:avLst/>
          </a:prstGeom>
        </p:spPr>
      </p:pic>
      <p:pic>
        <p:nvPicPr>
          <p:cNvPr id="8" name="Picture 8"/>
          <p:cNvPicPr>
            <a:picLocks noChangeAspect="1"/>
          </p:cNvPicPr>
          <p:nvPr/>
        </p:nvPicPr>
        <p:blipFill>
          <a:blip r:embed="rId8"/>
          <a:srcRect/>
          <a:stretch>
            <a:fillRect/>
          </a:stretch>
        </p:blipFill>
        <p:spPr>
          <a:xfrm>
            <a:off x="-942563" y="1351597"/>
            <a:ext cx="4047467" cy="4114800"/>
          </a:xfrm>
          <a:prstGeom prst="rect">
            <a:avLst/>
          </a:prstGeom>
        </p:spPr>
      </p:pic>
      <p:sp>
        <p:nvSpPr>
          <p:cNvPr id="9" name="TextBox 9"/>
          <p:cNvSpPr txBox="1"/>
          <p:nvPr/>
        </p:nvSpPr>
        <p:spPr>
          <a:xfrm>
            <a:off x="6065497" y="952500"/>
            <a:ext cx="7787040" cy="721995"/>
          </a:xfrm>
          <a:prstGeom prst="rect">
            <a:avLst/>
          </a:prstGeom>
        </p:spPr>
        <p:txBody>
          <a:bodyPr lIns="0" tIns="0" rIns="0" bIns="0" rtlCol="0" anchor="t">
            <a:spAutoFit/>
          </a:bodyPr>
          <a:lstStyle/>
          <a:p>
            <a:pPr algn="just">
              <a:lnSpc>
                <a:spcPts val="5880"/>
              </a:lnSpc>
            </a:pPr>
            <a:r>
              <a:rPr lang="en-US" sz="4200">
                <a:solidFill>
                  <a:srgbClr val="000000"/>
                </a:solidFill>
                <a:latin typeface="Times Neue Roman Bold"/>
              </a:rPr>
              <a:t>AYT ile İlgili Temel Bilgiler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05" r="605"/>
          <a:stretch>
            <a:fillRect/>
          </a:stretch>
        </p:blipFill>
        <p:spPr>
          <a:xfrm>
            <a:off x="3702083" y="2058433"/>
            <a:ext cx="11596553" cy="7753098"/>
          </a:xfrm>
          <a:prstGeom prst="rect">
            <a:avLst/>
          </a:prstGeom>
        </p:spPr>
      </p:pic>
      <p:sp>
        <p:nvSpPr>
          <p:cNvPr id="3" name="TextBox 3"/>
          <p:cNvSpPr txBox="1"/>
          <p:nvPr/>
        </p:nvSpPr>
        <p:spPr>
          <a:xfrm>
            <a:off x="5098977" y="679132"/>
            <a:ext cx="9002316" cy="622935"/>
          </a:xfrm>
          <a:prstGeom prst="rect">
            <a:avLst/>
          </a:prstGeom>
        </p:spPr>
        <p:txBody>
          <a:bodyPr lIns="0" tIns="0" rIns="0" bIns="0" rtlCol="0" anchor="t">
            <a:spAutoFit/>
          </a:bodyPr>
          <a:lstStyle/>
          <a:p>
            <a:pPr algn="ctr">
              <a:lnSpc>
                <a:spcPts val="5040"/>
              </a:lnSpc>
            </a:pPr>
            <a:r>
              <a:rPr lang="en-US" sz="3600">
                <a:solidFill>
                  <a:srgbClr val="000000"/>
                </a:solidFill>
                <a:latin typeface="Times Neue Roman"/>
              </a:rPr>
              <a:t>Hangi Puan Türü için Hangi Dersler Çözülecek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160259" y="-2899039"/>
            <a:ext cx="9572432" cy="9433196"/>
          </a:xfrm>
          <a:prstGeom prst="rect">
            <a:avLst/>
          </a:prstGeom>
        </p:spPr>
      </p:pic>
      <p:grpSp>
        <p:nvGrpSpPr>
          <p:cNvPr id="3" name="Group 3"/>
          <p:cNvGrpSpPr/>
          <p:nvPr/>
        </p:nvGrpSpPr>
        <p:grpSpPr>
          <a:xfrm>
            <a:off x="13784786" y="0"/>
            <a:ext cx="4111202" cy="3118958"/>
            <a:chOff x="0" y="0"/>
            <a:chExt cx="3165589" cy="2401570"/>
          </a:xfrm>
        </p:grpSpPr>
        <p:sp>
          <p:nvSpPr>
            <p:cNvPr id="4" name="Freeform 4"/>
            <p:cNvSpPr/>
            <p:nvPr/>
          </p:nvSpPr>
          <p:spPr>
            <a:xfrm>
              <a:off x="0" y="0"/>
              <a:ext cx="3168129" cy="2401570"/>
            </a:xfrm>
            <a:custGeom>
              <a:avLst/>
              <a:gdLst/>
              <a:ahLst/>
              <a:cxnLst/>
              <a:rect l="l" t="t" r="r" b="b"/>
              <a:pathLst>
                <a:path w="3168129" h="2401570">
                  <a:moveTo>
                    <a:pt x="3165589" y="1151890"/>
                  </a:moveTo>
                  <a:lnTo>
                    <a:pt x="3165589" y="1118870"/>
                  </a:lnTo>
                  <a:lnTo>
                    <a:pt x="2562339" y="1118870"/>
                  </a:lnTo>
                  <a:cubicBezTo>
                    <a:pt x="2547099" y="1118870"/>
                    <a:pt x="2533129" y="1129030"/>
                    <a:pt x="2530589" y="1144270"/>
                  </a:cubicBezTo>
                  <a:lnTo>
                    <a:pt x="2510269" y="1230630"/>
                  </a:lnTo>
                  <a:lnTo>
                    <a:pt x="2407399" y="709930"/>
                  </a:lnTo>
                  <a:cubicBezTo>
                    <a:pt x="2404859" y="694690"/>
                    <a:pt x="2390889" y="683260"/>
                    <a:pt x="2374379" y="683260"/>
                  </a:cubicBezTo>
                  <a:cubicBezTo>
                    <a:pt x="2357869" y="683260"/>
                    <a:pt x="2345169" y="694690"/>
                    <a:pt x="2342629" y="711200"/>
                  </a:cubicBezTo>
                  <a:lnTo>
                    <a:pt x="2120379" y="2101850"/>
                  </a:lnTo>
                  <a:lnTo>
                    <a:pt x="1934959" y="30480"/>
                  </a:lnTo>
                  <a:cubicBezTo>
                    <a:pt x="1932419" y="12700"/>
                    <a:pt x="1918449" y="0"/>
                    <a:pt x="1901939" y="0"/>
                  </a:cubicBezTo>
                  <a:cubicBezTo>
                    <a:pt x="1885429" y="0"/>
                    <a:pt x="1870189" y="12700"/>
                    <a:pt x="1868919" y="30480"/>
                  </a:cubicBezTo>
                  <a:lnTo>
                    <a:pt x="1780019" y="995680"/>
                  </a:lnTo>
                  <a:lnTo>
                    <a:pt x="1710169" y="866140"/>
                  </a:lnTo>
                  <a:cubicBezTo>
                    <a:pt x="1703819" y="854710"/>
                    <a:pt x="1691119" y="847090"/>
                    <a:pt x="1678419" y="848360"/>
                  </a:cubicBezTo>
                  <a:cubicBezTo>
                    <a:pt x="1665719" y="849630"/>
                    <a:pt x="1654289" y="858520"/>
                    <a:pt x="1650479" y="871220"/>
                  </a:cubicBezTo>
                  <a:lnTo>
                    <a:pt x="1503159" y="1320800"/>
                  </a:lnTo>
                  <a:lnTo>
                    <a:pt x="1305039" y="782320"/>
                  </a:lnTo>
                  <a:cubicBezTo>
                    <a:pt x="1299959" y="769620"/>
                    <a:pt x="1287259" y="760730"/>
                    <a:pt x="1273289" y="760730"/>
                  </a:cubicBezTo>
                  <a:cubicBezTo>
                    <a:pt x="1259319" y="760730"/>
                    <a:pt x="1246619" y="769620"/>
                    <a:pt x="1242809" y="783590"/>
                  </a:cubicBezTo>
                  <a:lnTo>
                    <a:pt x="1129779" y="1120140"/>
                  </a:lnTo>
                  <a:lnTo>
                    <a:pt x="0" y="1120140"/>
                  </a:lnTo>
                  <a:lnTo>
                    <a:pt x="0" y="1186180"/>
                  </a:lnTo>
                  <a:lnTo>
                    <a:pt x="1152639" y="1186180"/>
                  </a:lnTo>
                  <a:cubicBezTo>
                    <a:pt x="1166609" y="1186180"/>
                    <a:pt x="1179309" y="1177290"/>
                    <a:pt x="1184389" y="1163320"/>
                  </a:cubicBezTo>
                  <a:lnTo>
                    <a:pt x="1275829" y="892810"/>
                  </a:lnTo>
                  <a:lnTo>
                    <a:pt x="1475219" y="1432560"/>
                  </a:lnTo>
                  <a:cubicBezTo>
                    <a:pt x="1480299" y="1445260"/>
                    <a:pt x="1492999" y="1454150"/>
                    <a:pt x="1505699" y="1454150"/>
                  </a:cubicBezTo>
                  <a:lnTo>
                    <a:pt x="1506969" y="1454150"/>
                  </a:lnTo>
                  <a:cubicBezTo>
                    <a:pt x="1520939" y="1454150"/>
                    <a:pt x="1533639" y="1445260"/>
                    <a:pt x="1537449" y="1431290"/>
                  </a:cubicBezTo>
                  <a:lnTo>
                    <a:pt x="1689849" y="965200"/>
                  </a:lnTo>
                  <a:lnTo>
                    <a:pt x="1774939" y="1122680"/>
                  </a:lnTo>
                  <a:cubicBezTo>
                    <a:pt x="1781289" y="1135380"/>
                    <a:pt x="1796529" y="1141730"/>
                    <a:pt x="1810499" y="1139190"/>
                  </a:cubicBezTo>
                  <a:cubicBezTo>
                    <a:pt x="1824469" y="1136650"/>
                    <a:pt x="1835899" y="1123950"/>
                    <a:pt x="1837169" y="1109980"/>
                  </a:cubicBezTo>
                  <a:lnTo>
                    <a:pt x="1903209" y="397510"/>
                  </a:lnTo>
                  <a:lnTo>
                    <a:pt x="2079739" y="2371090"/>
                  </a:lnTo>
                  <a:cubicBezTo>
                    <a:pt x="2081009" y="2387600"/>
                    <a:pt x="2094979" y="2400300"/>
                    <a:pt x="2111489" y="2401570"/>
                  </a:cubicBezTo>
                  <a:lnTo>
                    <a:pt x="2112759" y="2401570"/>
                  </a:lnTo>
                  <a:cubicBezTo>
                    <a:pt x="2129269" y="2401570"/>
                    <a:pt x="2143239" y="2390140"/>
                    <a:pt x="2145779" y="2373630"/>
                  </a:cubicBezTo>
                  <a:lnTo>
                    <a:pt x="2380729" y="904240"/>
                  </a:lnTo>
                  <a:lnTo>
                    <a:pt x="2477249" y="1394460"/>
                  </a:lnTo>
                  <a:cubicBezTo>
                    <a:pt x="2479789" y="1409700"/>
                    <a:pt x="2493759" y="1421130"/>
                    <a:pt x="2508999" y="1421130"/>
                  </a:cubicBezTo>
                  <a:cubicBezTo>
                    <a:pt x="2524239" y="1421130"/>
                    <a:pt x="2538209" y="1410970"/>
                    <a:pt x="2542019" y="1395730"/>
                  </a:cubicBezTo>
                  <a:lnTo>
                    <a:pt x="2591549" y="1184910"/>
                  </a:lnTo>
                  <a:lnTo>
                    <a:pt x="3168129" y="1184910"/>
                  </a:lnTo>
                  <a:lnTo>
                    <a:pt x="3165589" y="1151890"/>
                  </a:lnTo>
                  <a:close/>
                </a:path>
              </a:pathLst>
            </a:custGeom>
            <a:solidFill>
              <a:srgbClr val="54A4A6"/>
            </a:solidFill>
          </p:spPr>
        </p:sp>
      </p:grpSp>
      <p:sp>
        <p:nvSpPr>
          <p:cNvPr id="5" name="TextBox 5"/>
          <p:cNvSpPr txBox="1"/>
          <p:nvPr/>
        </p:nvSpPr>
        <p:spPr>
          <a:xfrm>
            <a:off x="6365604" y="3061808"/>
            <a:ext cx="10661657" cy="2371090"/>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Times Neue Roman"/>
              </a:rPr>
              <a:t>1.Şart : TYT’den en az 150 puan almak</a:t>
            </a:r>
          </a:p>
          <a:p>
            <a:pPr algn="just">
              <a:lnSpc>
                <a:spcPts val="4759"/>
              </a:lnSpc>
              <a:spcBef>
                <a:spcPct val="0"/>
              </a:spcBef>
            </a:pPr>
            <a:endParaRPr lang="en-US" sz="3399">
              <a:solidFill>
                <a:srgbClr val="000000"/>
              </a:solidFill>
              <a:latin typeface="Times Neue Roman"/>
            </a:endParaRPr>
          </a:p>
          <a:p>
            <a:pPr algn="just">
              <a:lnSpc>
                <a:spcPts val="4759"/>
              </a:lnSpc>
              <a:spcBef>
                <a:spcPct val="0"/>
              </a:spcBef>
            </a:pPr>
            <a:r>
              <a:rPr lang="en-US" sz="3399">
                <a:solidFill>
                  <a:srgbClr val="000000"/>
                </a:solidFill>
                <a:latin typeface="Times Neue Roman"/>
              </a:rPr>
              <a:t>2.Şart : (AYT) alacağı Sözel, Sayısal, Eşit Ağırlık ve Dil puanının en az birinin en az 180 puan olması </a:t>
            </a:r>
          </a:p>
        </p:txBody>
      </p:sp>
      <p:pic>
        <p:nvPicPr>
          <p:cNvPr id="6" name="Picture 6"/>
          <p:cNvPicPr>
            <a:picLocks noChangeAspect="1"/>
          </p:cNvPicPr>
          <p:nvPr/>
        </p:nvPicPr>
        <p:blipFill>
          <a:blip r:embed="rId4"/>
          <a:srcRect/>
          <a:stretch>
            <a:fillRect/>
          </a:stretch>
        </p:blipFill>
        <p:spPr>
          <a:xfrm>
            <a:off x="520983" y="846217"/>
            <a:ext cx="5343742" cy="3429711"/>
          </a:xfrm>
          <a:prstGeom prst="rect">
            <a:avLst/>
          </a:prstGeom>
        </p:spPr>
      </p:pic>
      <p:pic>
        <p:nvPicPr>
          <p:cNvPr id="7" name="Picture 7"/>
          <p:cNvPicPr>
            <a:picLocks noChangeAspect="1"/>
          </p:cNvPicPr>
          <p:nvPr/>
        </p:nvPicPr>
        <p:blipFill>
          <a:blip r:embed="rId5"/>
          <a:srcRect/>
          <a:stretch>
            <a:fillRect/>
          </a:stretch>
        </p:blipFill>
        <p:spPr>
          <a:xfrm>
            <a:off x="520983" y="6172200"/>
            <a:ext cx="4724718" cy="4114800"/>
          </a:xfrm>
          <a:prstGeom prst="rect">
            <a:avLst/>
          </a:prstGeom>
        </p:spPr>
      </p:pic>
      <p:sp>
        <p:nvSpPr>
          <p:cNvPr id="8" name="TextBox 8"/>
          <p:cNvSpPr txBox="1"/>
          <p:nvPr/>
        </p:nvSpPr>
        <p:spPr>
          <a:xfrm>
            <a:off x="6134900" y="627569"/>
            <a:ext cx="7909938" cy="12611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Times Neue Roman"/>
              </a:rPr>
              <a:t>LİSANS (4 YILLIK) ÜNİVERSİTE </a:t>
            </a:r>
          </a:p>
          <a:p>
            <a:pPr algn="ctr">
              <a:lnSpc>
                <a:spcPts val="5040"/>
              </a:lnSpc>
              <a:spcBef>
                <a:spcPct val="0"/>
              </a:spcBef>
            </a:pPr>
            <a:r>
              <a:rPr lang="en-US" sz="3600">
                <a:solidFill>
                  <a:srgbClr val="000000"/>
                </a:solidFill>
                <a:latin typeface="Times Neue Roman"/>
              </a:rPr>
              <a:t>TERCİHİ İÇİN;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741</Words>
  <Application>Microsoft Office PowerPoint</Application>
  <PresentationFormat>Özel</PresentationFormat>
  <Paragraphs>111</Paragraphs>
  <Slides>18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18</vt:i4>
      </vt:variant>
    </vt:vector>
  </HeadingPairs>
  <TitlesOfParts>
    <vt:vector size="27" baseType="lpstr">
      <vt:lpstr>Arial</vt:lpstr>
      <vt:lpstr>Oregano Bold</vt:lpstr>
      <vt:lpstr>Times Neue Roman</vt:lpstr>
      <vt:lpstr>Arimo Bold</vt:lpstr>
      <vt:lpstr>Oregano</vt:lpstr>
      <vt:lpstr>Calibri</vt:lpstr>
      <vt:lpstr>Arimo</vt:lpstr>
      <vt:lpstr>Times Neue Roman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YKS BİLGİLENDİRME SUNUMU</dc:title>
  <dc:creator>hasibe bolat</dc:creator>
  <cp:lastModifiedBy>SAMSUNG</cp:lastModifiedBy>
  <cp:revision>5</cp:revision>
  <dcterms:created xsi:type="dcterms:W3CDTF">2006-08-16T00:00:00Z</dcterms:created>
  <dcterms:modified xsi:type="dcterms:W3CDTF">2021-05-07T09:23:47Z</dcterms:modified>
  <dc:identifier>DAEKqITN9_8</dc:identifier>
</cp:coreProperties>
</file>